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bookmarkIdSeed="5">
  <p:sldMasterIdLst>
    <p:sldMasterId id="2147483648" r:id="rId1"/>
  </p:sldMasterIdLst>
  <p:notesMasterIdLst>
    <p:notesMasterId r:id="rId64"/>
  </p:notesMasterIdLst>
  <p:sldIdLst>
    <p:sldId id="256" r:id="rId2"/>
    <p:sldId id="456" r:id="rId3"/>
    <p:sldId id="547" r:id="rId4"/>
    <p:sldId id="725" r:id="rId5"/>
    <p:sldId id="625" r:id="rId6"/>
    <p:sldId id="626" r:id="rId7"/>
    <p:sldId id="723" r:id="rId8"/>
    <p:sldId id="724" r:id="rId9"/>
    <p:sldId id="722" r:id="rId10"/>
    <p:sldId id="281" r:id="rId11"/>
    <p:sldId id="338" r:id="rId12"/>
    <p:sldId id="689" r:id="rId13"/>
    <p:sldId id="518" r:id="rId14"/>
    <p:sldId id="686" r:id="rId15"/>
    <p:sldId id="490" r:id="rId16"/>
    <p:sldId id="491" r:id="rId17"/>
    <p:sldId id="492" r:id="rId18"/>
    <p:sldId id="495" r:id="rId19"/>
    <p:sldId id="475" r:id="rId20"/>
    <p:sldId id="691" r:id="rId21"/>
    <p:sldId id="476" r:id="rId22"/>
    <p:sldId id="687" r:id="rId23"/>
    <p:sldId id="384" r:id="rId24"/>
    <p:sldId id="385" r:id="rId25"/>
    <p:sldId id="386" r:id="rId26"/>
    <p:sldId id="387" r:id="rId27"/>
    <p:sldId id="388" r:id="rId28"/>
    <p:sldId id="690" r:id="rId29"/>
    <p:sldId id="422" r:id="rId30"/>
    <p:sldId id="660" r:id="rId31"/>
    <p:sldId id="424" r:id="rId32"/>
    <p:sldId id="607" r:id="rId33"/>
    <p:sldId id="600" r:id="rId34"/>
    <p:sldId id="614" r:id="rId35"/>
    <p:sldId id="613" r:id="rId36"/>
    <p:sldId id="601" r:id="rId37"/>
    <p:sldId id="602" r:id="rId38"/>
    <p:sldId id="603" r:id="rId39"/>
    <p:sldId id="604" r:id="rId40"/>
    <p:sldId id="605" r:id="rId41"/>
    <p:sldId id="606" r:id="rId42"/>
    <p:sldId id="425" r:id="rId43"/>
    <p:sldId id="426" r:id="rId44"/>
    <p:sldId id="427" r:id="rId45"/>
    <p:sldId id="428" r:id="rId46"/>
    <p:sldId id="584" r:id="rId47"/>
    <p:sldId id="429" r:id="rId48"/>
    <p:sldId id="619" r:id="rId49"/>
    <p:sldId id="620" r:id="rId50"/>
    <p:sldId id="548" r:id="rId51"/>
    <p:sldId id="728" r:id="rId52"/>
    <p:sldId id="729" r:id="rId53"/>
    <p:sldId id="257" r:id="rId54"/>
    <p:sldId id="259" r:id="rId55"/>
    <p:sldId id="260" r:id="rId56"/>
    <p:sldId id="258" r:id="rId57"/>
    <p:sldId id="261" r:id="rId58"/>
    <p:sldId id="551" r:id="rId59"/>
    <p:sldId id="528" r:id="rId60"/>
    <p:sldId id="549" r:id="rId61"/>
    <p:sldId id="443" r:id="rId62"/>
    <p:sldId id="403" r:id="rId63"/>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D5270DE-ED47-B15B-F92F-6822E5B1BDE0}" name="YOUTIANWEI" initials="Y" userId="S::youtianwei@nju.edu.cn::a8789220-4209-4046-835c-d58dea991e7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B5B"/>
    <a:srgbClr val="00FF00"/>
    <a:srgbClr val="00CC00"/>
    <a:srgbClr val="008000"/>
    <a:srgbClr val="00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3" autoAdjust="0"/>
    <p:restoredTop sz="90642" autoAdjust="0"/>
  </p:normalViewPr>
  <p:slideViewPr>
    <p:cSldViewPr>
      <p:cViewPr varScale="1">
        <p:scale>
          <a:sx n="83" d="100"/>
          <a:sy n="83" d="100"/>
        </p:scale>
        <p:origin x="1478" y="77"/>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microsoft.com/office/2018/10/relationships/authors" Targe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5E097D3-BBD0-4D47-B58D-C84E7A17D7B9}" type="datetimeFigureOut">
              <a:rPr lang="de-DE" smtClean="0"/>
              <a:t>26.05.2023</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A26A6C2-3F77-47AE-A308-E8BA5ECFF85F}" type="slidenum">
              <a:rPr lang="de-DE" smtClean="0"/>
              <a:t>‹Nr.›</a:t>
            </a:fld>
            <a:endParaRPr lang="de-DE"/>
          </a:p>
        </p:txBody>
      </p:sp>
    </p:spTree>
    <p:extLst>
      <p:ext uri="{BB962C8B-B14F-4D97-AF65-F5344CB8AC3E}">
        <p14:creationId xmlns:p14="http://schemas.microsoft.com/office/powerpoint/2010/main" val="32151023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2A26A6C2-3F77-47AE-A308-E8BA5ECFF85F}" type="slidenum">
              <a:rPr lang="de-DE" smtClean="0"/>
              <a:t>1</a:t>
            </a:fld>
            <a:endParaRPr lang="de-D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Folienbildplatzhalter 1">
            <a:extLst>
              <a:ext uri="{FF2B5EF4-FFF2-40B4-BE49-F238E27FC236}">
                <a16:creationId xmlns:a16="http://schemas.microsoft.com/office/drawing/2014/main" id="{A34D3673-9C4C-40C3-A1A4-DBD89A2B13CB}"/>
              </a:ext>
            </a:extLst>
          </p:cNvPr>
          <p:cNvSpPr>
            <a:spLocks noGrp="1" noRot="1" noChangeAspect="1"/>
          </p:cNvSpPr>
          <p:nvPr>
            <p:ph type="sldImg"/>
          </p:nvPr>
        </p:nvSpPr>
        <p:spPr>
          <a:ln/>
        </p:spPr>
      </p:sp>
      <p:sp>
        <p:nvSpPr>
          <p:cNvPr id="369666" name="Notizenplatzhalter 2">
            <a:extLst>
              <a:ext uri="{FF2B5EF4-FFF2-40B4-BE49-F238E27FC236}">
                <a16:creationId xmlns:a16="http://schemas.microsoft.com/office/drawing/2014/main" id="{EE860EA5-2A1F-43C9-8EAF-8D125F3FE28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zh-CN"/>
          </a:p>
        </p:txBody>
      </p:sp>
      <p:sp>
        <p:nvSpPr>
          <p:cNvPr id="369667" name="Foliennummernplatzhalter 3">
            <a:extLst>
              <a:ext uri="{FF2B5EF4-FFF2-40B4-BE49-F238E27FC236}">
                <a16:creationId xmlns:a16="http://schemas.microsoft.com/office/drawing/2014/main" id="{CACD2E24-3DA2-4F88-9EB8-08B96AB758B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fld id="{4D88794A-6D49-4A67-A295-A6181BDF5856}" type="slidenum">
              <a:rPr lang="de-DE" altLang="zh-CN" sz="1200">
                <a:latin typeface="Trebuchet MS" panose="020B0603020202020204" pitchFamily="34" charset="0"/>
              </a:rPr>
              <a:pPr/>
              <a:t>12</a:t>
            </a:fld>
            <a:endParaRPr lang="de-DE" altLang="zh-CN" sz="1200">
              <a:latin typeface="Trebuchet MS" panose="020B0603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Rectangle 1031">
            <a:extLst>
              <a:ext uri="{FF2B5EF4-FFF2-40B4-BE49-F238E27FC236}">
                <a16:creationId xmlns:a16="http://schemas.microsoft.com/office/drawing/2014/main" id="{53F996C0-69EE-4A14-81AD-ED5486587EE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fld id="{D57C9477-B56E-4DFC-8644-12965462E8B7}" type="slidenum">
              <a:rPr lang="de-DE" altLang="zh-CN" sz="1200">
                <a:latin typeface="Trebuchet MS" panose="020B0603020202020204" pitchFamily="34" charset="0"/>
              </a:rPr>
              <a:pPr/>
              <a:t>13</a:t>
            </a:fld>
            <a:endParaRPr lang="de-DE" altLang="zh-CN" sz="1200">
              <a:latin typeface="Trebuchet MS" panose="020B0603020202020204" pitchFamily="34" charset="0"/>
            </a:endParaRPr>
          </a:p>
        </p:txBody>
      </p:sp>
      <p:sp>
        <p:nvSpPr>
          <p:cNvPr id="375810" name="Rectangle 2">
            <a:extLst>
              <a:ext uri="{FF2B5EF4-FFF2-40B4-BE49-F238E27FC236}">
                <a16:creationId xmlns:a16="http://schemas.microsoft.com/office/drawing/2014/main" id="{1491FBEE-1192-464E-B98C-4F9B967DF9EE}"/>
              </a:ext>
            </a:extLst>
          </p:cNvPr>
          <p:cNvSpPr>
            <a:spLocks noGrp="1" noRot="1" noChangeAspect="1" noChangeArrowheads="1" noTextEdit="1"/>
          </p:cNvSpPr>
          <p:nvPr>
            <p:ph type="sldImg"/>
          </p:nvPr>
        </p:nvSpPr>
        <p:spPr>
          <a:xfrm>
            <a:off x="992188" y="768350"/>
            <a:ext cx="5114925" cy="3836988"/>
          </a:xfrm>
          <a:ln/>
        </p:spPr>
      </p:sp>
      <p:sp>
        <p:nvSpPr>
          <p:cNvPr id="375811" name="Rectangle 3">
            <a:extLst>
              <a:ext uri="{FF2B5EF4-FFF2-40B4-BE49-F238E27FC236}">
                <a16:creationId xmlns:a16="http://schemas.microsoft.com/office/drawing/2014/main" id="{B9037859-44DE-4255-BA1C-6BBA8D45864B}"/>
              </a:ext>
            </a:extLst>
          </p:cNvPr>
          <p:cNvSpPr>
            <a:spLocks noGrp="1" noChangeArrowheads="1"/>
          </p:cNvSpPr>
          <p:nvPr>
            <p:ph type="body" idx="1"/>
          </p:nvPr>
        </p:nvSpPr>
        <p:spPr>
          <a:xfrm>
            <a:off x="709613" y="4860925"/>
            <a:ext cx="5680075"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zh-CN"/>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3" name="Rectangle 1031">
            <a:extLst>
              <a:ext uri="{FF2B5EF4-FFF2-40B4-BE49-F238E27FC236}">
                <a16:creationId xmlns:a16="http://schemas.microsoft.com/office/drawing/2014/main" id="{3C811738-B8B3-4005-8512-6F4109585B0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fld id="{5EA0CBF6-6E0E-4360-98C7-6DD67B267516}" type="slidenum">
              <a:rPr lang="de-DE" altLang="zh-CN" sz="1200">
                <a:latin typeface="Trebuchet MS" panose="020B0603020202020204" pitchFamily="34" charset="0"/>
              </a:rPr>
              <a:pPr/>
              <a:t>14</a:t>
            </a:fld>
            <a:endParaRPr lang="de-DE" altLang="zh-CN" sz="1200">
              <a:latin typeface="Trebuchet MS" panose="020B0603020202020204" pitchFamily="34" charset="0"/>
            </a:endParaRPr>
          </a:p>
        </p:txBody>
      </p:sp>
      <p:sp>
        <p:nvSpPr>
          <p:cNvPr id="381954" name="Rectangle 2">
            <a:extLst>
              <a:ext uri="{FF2B5EF4-FFF2-40B4-BE49-F238E27FC236}">
                <a16:creationId xmlns:a16="http://schemas.microsoft.com/office/drawing/2014/main" id="{04AE41A9-D047-47F1-88BC-C1AF3BC2BEA1}"/>
              </a:ext>
            </a:extLst>
          </p:cNvPr>
          <p:cNvSpPr>
            <a:spLocks noGrp="1" noRot="1" noChangeAspect="1" noChangeArrowheads="1" noTextEdit="1"/>
          </p:cNvSpPr>
          <p:nvPr>
            <p:ph type="sldImg"/>
          </p:nvPr>
        </p:nvSpPr>
        <p:spPr>
          <a:xfrm>
            <a:off x="992188" y="768350"/>
            <a:ext cx="5114925" cy="3836988"/>
          </a:xfrm>
          <a:ln/>
        </p:spPr>
      </p:sp>
      <p:sp>
        <p:nvSpPr>
          <p:cNvPr id="381955" name="Rectangle 3">
            <a:extLst>
              <a:ext uri="{FF2B5EF4-FFF2-40B4-BE49-F238E27FC236}">
                <a16:creationId xmlns:a16="http://schemas.microsoft.com/office/drawing/2014/main" id="{92394810-27A2-4126-9E5B-D724B90D5395}"/>
              </a:ext>
            </a:extLst>
          </p:cNvPr>
          <p:cNvSpPr>
            <a:spLocks noGrp="1" noChangeArrowheads="1"/>
          </p:cNvSpPr>
          <p:nvPr>
            <p:ph type="body" idx="1"/>
          </p:nvPr>
        </p:nvSpPr>
        <p:spPr>
          <a:xfrm>
            <a:off x="709613" y="4860925"/>
            <a:ext cx="5680075"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zh-CN"/>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5" name="Rectangle 1031">
            <a:extLst>
              <a:ext uri="{FF2B5EF4-FFF2-40B4-BE49-F238E27FC236}">
                <a16:creationId xmlns:a16="http://schemas.microsoft.com/office/drawing/2014/main" id="{27FDD1DD-FF52-4C94-BA2B-12D02B56954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fld id="{81EE65BE-85C9-4812-A748-8A76B228A65E}" type="slidenum">
              <a:rPr lang="de-DE" altLang="zh-CN" sz="1200">
                <a:latin typeface="Trebuchet MS" panose="020B0603020202020204" pitchFamily="34" charset="0"/>
              </a:rPr>
              <a:pPr/>
              <a:t>15</a:t>
            </a:fld>
            <a:endParaRPr lang="de-DE" altLang="zh-CN" sz="1200">
              <a:latin typeface="Trebuchet MS" panose="020B0603020202020204" pitchFamily="34" charset="0"/>
            </a:endParaRPr>
          </a:p>
        </p:txBody>
      </p:sp>
      <p:sp>
        <p:nvSpPr>
          <p:cNvPr id="390146" name="Rectangle 2">
            <a:extLst>
              <a:ext uri="{FF2B5EF4-FFF2-40B4-BE49-F238E27FC236}">
                <a16:creationId xmlns:a16="http://schemas.microsoft.com/office/drawing/2014/main" id="{4ABCFD18-7409-4E7F-8F39-D93BE33B4B11}"/>
              </a:ext>
            </a:extLst>
          </p:cNvPr>
          <p:cNvSpPr>
            <a:spLocks noGrp="1" noRot="1" noChangeAspect="1" noChangeArrowheads="1" noTextEdit="1"/>
          </p:cNvSpPr>
          <p:nvPr>
            <p:ph type="sldImg"/>
          </p:nvPr>
        </p:nvSpPr>
        <p:spPr>
          <a:xfrm>
            <a:off x="992188" y="768350"/>
            <a:ext cx="5114925" cy="3836988"/>
          </a:xfrm>
          <a:ln/>
        </p:spPr>
      </p:sp>
      <p:sp>
        <p:nvSpPr>
          <p:cNvPr id="390147" name="Rectangle 3">
            <a:extLst>
              <a:ext uri="{FF2B5EF4-FFF2-40B4-BE49-F238E27FC236}">
                <a16:creationId xmlns:a16="http://schemas.microsoft.com/office/drawing/2014/main" id="{CFD52C6E-336E-47C1-AA2D-2A7C14FA7E50}"/>
              </a:ext>
            </a:extLst>
          </p:cNvPr>
          <p:cNvSpPr>
            <a:spLocks noGrp="1" noChangeArrowheads="1"/>
          </p:cNvSpPr>
          <p:nvPr>
            <p:ph type="body" idx="1"/>
          </p:nvPr>
        </p:nvSpPr>
        <p:spPr>
          <a:xfrm>
            <a:off x="709613" y="4860925"/>
            <a:ext cx="5680075"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zh-CN"/>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031">
            <a:extLst>
              <a:ext uri="{FF2B5EF4-FFF2-40B4-BE49-F238E27FC236}">
                <a16:creationId xmlns:a16="http://schemas.microsoft.com/office/drawing/2014/main" id="{6B7DD70D-9577-437C-9D74-40CE1FF645E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fld id="{8493AC80-166F-486B-B0C1-162313A30EE7}" type="slidenum">
              <a:rPr lang="de-DE" altLang="zh-CN" sz="1200">
                <a:latin typeface="Trebuchet MS" panose="020B0603020202020204" pitchFamily="34" charset="0"/>
              </a:rPr>
              <a:pPr/>
              <a:t>16</a:t>
            </a:fld>
            <a:endParaRPr lang="de-DE" altLang="zh-CN" sz="1200">
              <a:latin typeface="Trebuchet MS" panose="020B0603020202020204" pitchFamily="34" charset="0"/>
            </a:endParaRPr>
          </a:p>
        </p:txBody>
      </p:sp>
      <p:sp>
        <p:nvSpPr>
          <p:cNvPr id="33794" name="Rectangle 2">
            <a:extLst>
              <a:ext uri="{FF2B5EF4-FFF2-40B4-BE49-F238E27FC236}">
                <a16:creationId xmlns:a16="http://schemas.microsoft.com/office/drawing/2014/main" id="{9D4FDBDE-1293-46B5-8C62-EDB773CBD322}"/>
              </a:ext>
            </a:extLst>
          </p:cNvPr>
          <p:cNvSpPr>
            <a:spLocks noGrp="1" noRot="1" noChangeAspect="1" noChangeArrowheads="1" noTextEdit="1"/>
          </p:cNvSpPr>
          <p:nvPr>
            <p:ph type="sldImg"/>
          </p:nvPr>
        </p:nvSpPr>
        <p:spPr>
          <a:xfrm>
            <a:off x="992188" y="768350"/>
            <a:ext cx="5114925" cy="3836988"/>
          </a:xfrm>
          <a:ln/>
        </p:spPr>
      </p:sp>
      <p:sp>
        <p:nvSpPr>
          <p:cNvPr id="33795" name="Rectangle 3">
            <a:extLst>
              <a:ext uri="{FF2B5EF4-FFF2-40B4-BE49-F238E27FC236}">
                <a16:creationId xmlns:a16="http://schemas.microsoft.com/office/drawing/2014/main" id="{118F3D0B-0220-414A-B7A5-DC58AED1807E}"/>
              </a:ext>
            </a:extLst>
          </p:cNvPr>
          <p:cNvSpPr>
            <a:spLocks noGrp="1" noChangeArrowheads="1"/>
          </p:cNvSpPr>
          <p:nvPr>
            <p:ph type="body" idx="1"/>
          </p:nvPr>
        </p:nvSpPr>
        <p:spPr>
          <a:xfrm>
            <a:off x="709613" y="4860925"/>
            <a:ext cx="5680075"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zh-CN"/>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1031">
            <a:extLst>
              <a:ext uri="{FF2B5EF4-FFF2-40B4-BE49-F238E27FC236}">
                <a16:creationId xmlns:a16="http://schemas.microsoft.com/office/drawing/2014/main" id="{83188E1F-6200-42AE-A9DA-068E2EAD49E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fld id="{F538527C-826C-4613-86EE-1704493AF641}" type="slidenum">
              <a:rPr lang="de-DE" altLang="zh-CN" sz="1200">
                <a:latin typeface="Trebuchet MS" panose="020B0603020202020204" pitchFamily="34" charset="0"/>
              </a:rPr>
              <a:pPr/>
              <a:t>17</a:t>
            </a:fld>
            <a:endParaRPr lang="de-DE" altLang="zh-CN" sz="1200">
              <a:latin typeface="Trebuchet MS" panose="020B0603020202020204" pitchFamily="34" charset="0"/>
            </a:endParaRPr>
          </a:p>
        </p:txBody>
      </p:sp>
      <p:sp>
        <p:nvSpPr>
          <p:cNvPr id="35842" name="Rectangle 2">
            <a:extLst>
              <a:ext uri="{FF2B5EF4-FFF2-40B4-BE49-F238E27FC236}">
                <a16:creationId xmlns:a16="http://schemas.microsoft.com/office/drawing/2014/main" id="{0F0F6692-8884-4CC8-9856-93DD3F58DDCD}"/>
              </a:ext>
            </a:extLst>
          </p:cNvPr>
          <p:cNvSpPr>
            <a:spLocks noGrp="1" noRot="1" noChangeAspect="1" noChangeArrowheads="1" noTextEdit="1"/>
          </p:cNvSpPr>
          <p:nvPr>
            <p:ph type="sldImg"/>
          </p:nvPr>
        </p:nvSpPr>
        <p:spPr>
          <a:xfrm>
            <a:off x="992188" y="768350"/>
            <a:ext cx="5114925" cy="3836988"/>
          </a:xfrm>
          <a:ln/>
        </p:spPr>
      </p:sp>
      <p:sp>
        <p:nvSpPr>
          <p:cNvPr id="35843" name="Rectangle 3">
            <a:extLst>
              <a:ext uri="{FF2B5EF4-FFF2-40B4-BE49-F238E27FC236}">
                <a16:creationId xmlns:a16="http://schemas.microsoft.com/office/drawing/2014/main" id="{43F3089F-2F31-4FDB-A60A-D044EF8B8E74}"/>
              </a:ext>
            </a:extLst>
          </p:cNvPr>
          <p:cNvSpPr>
            <a:spLocks noGrp="1" noChangeArrowheads="1"/>
          </p:cNvSpPr>
          <p:nvPr>
            <p:ph type="body" idx="1"/>
          </p:nvPr>
        </p:nvSpPr>
        <p:spPr>
          <a:xfrm>
            <a:off x="709613" y="4860925"/>
            <a:ext cx="5680075"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zh-CN"/>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1031">
            <a:extLst>
              <a:ext uri="{FF2B5EF4-FFF2-40B4-BE49-F238E27FC236}">
                <a16:creationId xmlns:a16="http://schemas.microsoft.com/office/drawing/2014/main" id="{73A5F672-6D1A-4EFB-9288-21E793C73D6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fld id="{F1138BE1-2270-4048-9033-AF99F8B5FE7B}" type="slidenum">
              <a:rPr lang="de-DE" altLang="zh-CN" sz="1200">
                <a:latin typeface="Trebuchet MS" panose="020B0603020202020204" pitchFamily="34" charset="0"/>
              </a:rPr>
              <a:pPr/>
              <a:t>18</a:t>
            </a:fld>
            <a:endParaRPr lang="de-DE" altLang="zh-CN" sz="1200">
              <a:latin typeface="Trebuchet MS" panose="020B0603020202020204" pitchFamily="34" charset="0"/>
            </a:endParaRPr>
          </a:p>
        </p:txBody>
      </p:sp>
      <p:sp>
        <p:nvSpPr>
          <p:cNvPr id="37890" name="Rectangle 2">
            <a:extLst>
              <a:ext uri="{FF2B5EF4-FFF2-40B4-BE49-F238E27FC236}">
                <a16:creationId xmlns:a16="http://schemas.microsoft.com/office/drawing/2014/main" id="{2B001F37-5498-4B71-9499-FE04A0989776}"/>
              </a:ext>
            </a:extLst>
          </p:cNvPr>
          <p:cNvSpPr>
            <a:spLocks noGrp="1" noRot="1" noChangeAspect="1" noChangeArrowheads="1" noTextEdit="1"/>
          </p:cNvSpPr>
          <p:nvPr>
            <p:ph type="sldImg"/>
          </p:nvPr>
        </p:nvSpPr>
        <p:spPr>
          <a:xfrm>
            <a:off x="992188" y="768350"/>
            <a:ext cx="5114925" cy="3836988"/>
          </a:xfrm>
          <a:ln/>
        </p:spPr>
      </p:sp>
      <p:sp>
        <p:nvSpPr>
          <p:cNvPr id="37891" name="Rectangle 3">
            <a:extLst>
              <a:ext uri="{FF2B5EF4-FFF2-40B4-BE49-F238E27FC236}">
                <a16:creationId xmlns:a16="http://schemas.microsoft.com/office/drawing/2014/main" id="{77F4477D-6DD7-4321-ADFE-B2DF4115A8F3}"/>
              </a:ext>
            </a:extLst>
          </p:cNvPr>
          <p:cNvSpPr>
            <a:spLocks noGrp="1" noChangeArrowheads="1"/>
          </p:cNvSpPr>
          <p:nvPr>
            <p:ph type="body" idx="1"/>
          </p:nvPr>
        </p:nvSpPr>
        <p:spPr>
          <a:xfrm>
            <a:off x="709613" y="4860925"/>
            <a:ext cx="5680075"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zh-CN"/>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031">
            <a:extLst>
              <a:ext uri="{FF2B5EF4-FFF2-40B4-BE49-F238E27FC236}">
                <a16:creationId xmlns:a16="http://schemas.microsoft.com/office/drawing/2014/main" id="{ECFDECBA-47E1-4942-BD17-93991D444D8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fld id="{5F2614E6-A42B-4DBF-85D8-A439849DB85C}" type="slidenum">
              <a:rPr lang="de-DE" altLang="zh-CN" sz="1200">
                <a:latin typeface="Trebuchet MS" panose="020B0603020202020204" pitchFamily="34" charset="0"/>
              </a:rPr>
              <a:pPr/>
              <a:t>19</a:t>
            </a:fld>
            <a:endParaRPr lang="de-DE" altLang="zh-CN" sz="1200">
              <a:latin typeface="Trebuchet MS" panose="020B0603020202020204" pitchFamily="34" charset="0"/>
            </a:endParaRPr>
          </a:p>
        </p:txBody>
      </p:sp>
      <p:sp>
        <p:nvSpPr>
          <p:cNvPr id="39938" name="Rectangle 2">
            <a:extLst>
              <a:ext uri="{FF2B5EF4-FFF2-40B4-BE49-F238E27FC236}">
                <a16:creationId xmlns:a16="http://schemas.microsoft.com/office/drawing/2014/main" id="{4BAA07E5-D9A9-4B32-A588-07846AF80100}"/>
              </a:ext>
            </a:extLst>
          </p:cNvPr>
          <p:cNvSpPr>
            <a:spLocks noGrp="1" noRot="1" noChangeAspect="1" noChangeArrowheads="1" noTextEdit="1"/>
          </p:cNvSpPr>
          <p:nvPr>
            <p:ph type="sldImg"/>
          </p:nvPr>
        </p:nvSpPr>
        <p:spPr>
          <a:ln/>
        </p:spPr>
      </p:sp>
      <p:sp>
        <p:nvSpPr>
          <p:cNvPr id="39939" name="Rectangle 3">
            <a:extLst>
              <a:ext uri="{FF2B5EF4-FFF2-40B4-BE49-F238E27FC236}">
                <a16:creationId xmlns:a16="http://schemas.microsoft.com/office/drawing/2014/main" id="{92FA7DE9-421A-4A56-A1DE-FCC6EFBF1FD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zh-CN"/>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1031">
            <a:extLst>
              <a:ext uri="{FF2B5EF4-FFF2-40B4-BE49-F238E27FC236}">
                <a16:creationId xmlns:a16="http://schemas.microsoft.com/office/drawing/2014/main" id="{617BD839-865C-4CF9-B849-272F3EB5B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fld id="{D6328EB7-7D18-4484-94EA-43BCADE1DDB6}" type="slidenum">
              <a:rPr lang="de-DE" altLang="zh-CN" sz="1200">
                <a:latin typeface="Trebuchet MS" panose="020B0603020202020204" pitchFamily="34" charset="0"/>
              </a:rPr>
              <a:pPr/>
              <a:t>20</a:t>
            </a:fld>
            <a:endParaRPr lang="de-DE" altLang="zh-CN" sz="1200">
              <a:latin typeface="Trebuchet MS" panose="020B0603020202020204" pitchFamily="34" charset="0"/>
            </a:endParaRPr>
          </a:p>
        </p:txBody>
      </p:sp>
      <p:sp>
        <p:nvSpPr>
          <p:cNvPr id="41986" name="Rectangle 2">
            <a:extLst>
              <a:ext uri="{FF2B5EF4-FFF2-40B4-BE49-F238E27FC236}">
                <a16:creationId xmlns:a16="http://schemas.microsoft.com/office/drawing/2014/main" id="{0B452318-4943-49CE-B04D-DD4A3761A94F}"/>
              </a:ext>
            </a:extLst>
          </p:cNvPr>
          <p:cNvSpPr>
            <a:spLocks noGrp="1" noRot="1" noChangeAspect="1" noChangeArrowheads="1" noTextEdit="1"/>
          </p:cNvSpPr>
          <p:nvPr>
            <p:ph type="sldImg"/>
          </p:nvPr>
        </p:nvSpPr>
        <p:spPr>
          <a:ln/>
        </p:spPr>
      </p:sp>
      <p:sp>
        <p:nvSpPr>
          <p:cNvPr id="41987" name="Rectangle 3">
            <a:extLst>
              <a:ext uri="{FF2B5EF4-FFF2-40B4-BE49-F238E27FC236}">
                <a16:creationId xmlns:a16="http://schemas.microsoft.com/office/drawing/2014/main" id="{4075CC4C-D639-4436-B221-7608E3F73F9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zh-CN"/>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1031">
            <a:extLst>
              <a:ext uri="{FF2B5EF4-FFF2-40B4-BE49-F238E27FC236}">
                <a16:creationId xmlns:a16="http://schemas.microsoft.com/office/drawing/2014/main" id="{ED79A259-01C9-4D5A-A4F3-F081EE6A460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fld id="{75A7C4B8-F986-455F-A2CD-90428151E5B4}" type="slidenum">
              <a:rPr lang="de-DE" altLang="zh-CN" sz="1200">
                <a:latin typeface="Trebuchet MS" panose="020B0603020202020204" pitchFamily="34" charset="0"/>
              </a:rPr>
              <a:pPr/>
              <a:t>21</a:t>
            </a:fld>
            <a:endParaRPr lang="de-DE" altLang="zh-CN" sz="1200">
              <a:latin typeface="Trebuchet MS" panose="020B0603020202020204" pitchFamily="34" charset="0"/>
            </a:endParaRPr>
          </a:p>
        </p:txBody>
      </p:sp>
      <p:sp>
        <p:nvSpPr>
          <p:cNvPr id="44034" name="Rectangle 2">
            <a:extLst>
              <a:ext uri="{FF2B5EF4-FFF2-40B4-BE49-F238E27FC236}">
                <a16:creationId xmlns:a16="http://schemas.microsoft.com/office/drawing/2014/main" id="{32818688-9879-487A-8A85-A1B89D8EB85C}"/>
              </a:ext>
            </a:extLst>
          </p:cNvPr>
          <p:cNvSpPr>
            <a:spLocks noGrp="1" noRot="1" noChangeAspect="1" noChangeArrowheads="1" noTextEdit="1"/>
          </p:cNvSpPr>
          <p:nvPr>
            <p:ph type="sldImg"/>
          </p:nvPr>
        </p:nvSpPr>
        <p:spPr>
          <a:ln/>
        </p:spPr>
      </p:sp>
      <p:sp>
        <p:nvSpPr>
          <p:cNvPr id="44035" name="Rectangle 3">
            <a:extLst>
              <a:ext uri="{FF2B5EF4-FFF2-40B4-BE49-F238E27FC236}">
                <a16:creationId xmlns:a16="http://schemas.microsoft.com/office/drawing/2014/main" id="{6310B55D-1181-4CF9-950E-A97FD9898C3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zh-C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1031"/>
          <p:cNvSpPr>
            <a:spLocks noGrp="1" noChangeArrowheads="1"/>
          </p:cNvSpPr>
          <p:nvPr>
            <p:ph type="sldNum" sz="quarter" idx="5"/>
          </p:nvPr>
        </p:nvSpPr>
        <p:spPr>
          <a:noFill/>
        </p:spPr>
        <p:txBody>
          <a:bodyPr/>
          <a:lstStyle/>
          <a:p>
            <a:fld id="{45B2D68B-74CD-4B12-8540-3D2DD7EF227B}" type="slidenum">
              <a:rPr lang="de-DE" smtClean="0"/>
              <a:pPr/>
              <a:t>4</a:t>
            </a:fld>
            <a:endParaRPr lang="de-DE"/>
          </a:p>
        </p:txBody>
      </p:sp>
      <p:sp>
        <p:nvSpPr>
          <p:cNvPr id="222211" name="Rectangle 2"/>
          <p:cNvSpPr>
            <a:spLocks noGrp="1" noRot="1" noChangeAspect="1" noChangeArrowheads="1" noTextEdit="1"/>
          </p:cNvSpPr>
          <p:nvPr>
            <p:ph type="sldImg"/>
          </p:nvPr>
        </p:nvSpPr>
        <p:spPr>
          <a:ln/>
        </p:spPr>
      </p:sp>
      <p:sp>
        <p:nvSpPr>
          <p:cNvPr id="222212" name="Rectangle 3"/>
          <p:cNvSpPr>
            <a:spLocks noGrp="1" noChangeArrowheads="1"/>
          </p:cNvSpPr>
          <p:nvPr>
            <p:ph type="body" idx="1"/>
          </p:nvPr>
        </p:nvSpPr>
        <p:spPr>
          <a:noFill/>
          <a:ln/>
        </p:spPr>
        <p:txBody>
          <a:bodyPr/>
          <a:lstStyle/>
          <a:p>
            <a:pPr eaLnBrk="1" hangingPunct="1"/>
            <a:endParaRPr lang="de-DE"/>
          </a:p>
        </p:txBody>
      </p:sp>
    </p:spTree>
    <p:extLst>
      <p:ext uri="{BB962C8B-B14F-4D97-AF65-F5344CB8AC3E}">
        <p14:creationId xmlns:p14="http://schemas.microsoft.com/office/powerpoint/2010/main" val="24679189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Folienbildplatzhalter 1">
            <a:extLst>
              <a:ext uri="{FF2B5EF4-FFF2-40B4-BE49-F238E27FC236}">
                <a16:creationId xmlns:a16="http://schemas.microsoft.com/office/drawing/2014/main" id="{57DCE23D-1195-4F89-B7D0-C268802D660D}"/>
              </a:ext>
            </a:extLst>
          </p:cNvPr>
          <p:cNvSpPr>
            <a:spLocks noGrp="1" noRot="1" noChangeAspect="1"/>
          </p:cNvSpPr>
          <p:nvPr>
            <p:ph type="sldImg"/>
          </p:nvPr>
        </p:nvSpPr>
        <p:spPr>
          <a:ln/>
        </p:spPr>
      </p:sp>
      <p:sp>
        <p:nvSpPr>
          <p:cNvPr id="46082" name="Notizenplatzhalter 2">
            <a:extLst>
              <a:ext uri="{FF2B5EF4-FFF2-40B4-BE49-F238E27FC236}">
                <a16:creationId xmlns:a16="http://schemas.microsoft.com/office/drawing/2014/main" id="{297D71EC-428B-4054-A8FC-6ABCE894621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zh-CN"/>
          </a:p>
        </p:txBody>
      </p:sp>
      <p:sp>
        <p:nvSpPr>
          <p:cNvPr id="46083" name="Foliennummernplatzhalter 3">
            <a:extLst>
              <a:ext uri="{FF2B5EF4-FFF2-40B4-BE49-F238E27FC236}">
                <a16:creationId xmlns:a16="http://schemas.microsoft.com/office/drawing/2014/main" id="{AB767621-B6FA-4CA9-A3DF-605B99B3B46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fld id="{E0DF3CCF-7E6D-4EB6-B191-1C9359327C72}" type="slidenum">
              <a:rPr lang="de-DE" altLang="zh-CN" sz="1200">
                <a:latin typeface="Trebuchet MS" panose="020B0603020202020204" pitchFamily="34" charset="0"/>
              </a:rPr>
              <a:pPr/>
              <a:t>22</a:t>
            </a:fld>
            <a:endParaRPr lang="de-DE" altLang="zh-CN" sz="1200">
              <a:latin typeface="Trebuchet MS" panose="020B0603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1031">
            <a:extLst>
              <a:ext uri="{FF2B5EF4-FFF2-40B4-BE49-F238E27FC236}">
                <a16:creationId xmlns:a16="http://schemas.microsoft.com/office/drawing/2014/main" id="{185B9600-9E50-4079-B266-E587E87BF44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fld id="{9FB614B6-21C4-4FE3-9D93-51DC96C98652}" type="slidenum">
              <a:rPr lang="de-DE" altLang="zh-CN" sz="1200">
                <a:latin typeface="Trebuchet MS" panose="020B0603020202020204" pitchFamily="34" charset="0"/>
              </a:rPr>
              <a:pPr/>
              <a:t>23</a:t>
            </a:fld>
            <a:endParaRPr lang="de-DE" altLang="zh-CN" sz="1200">
              <a:latin typeface="Trebuchet MS" panose="020B0603020202020204" pitchFamily="34" charset="0"/>
            </a:endParaRPr>
          </a:p>
        </p:txBody>
      </p:sp>
      <p:sp>
        <p:nvSpPr>
          <p:cNvPr id="48130" name="Rectangle 2">
            <a:extLst>
              <a:ext uri="{FF2B5EF4-FFF2-40B4-BE49-F238E27FC236}">
                <a16:creationId xmlns:a16="http://schemas.microsoft.com/office/drawing/2014/main" id="{C9C21B99-8A29-47E2-9566-524413AE10B4}"/>
              </a:ext>
            </a:extLst>
          </p:cNvPr>
          <p:cNvSpPr>
            <a:spLocks noGrp="1" noRot="1" noChangeAspect="1" noChangeArrowheads="1" noTextEdit="1"/>
          </p:cNvSpPr>
          <p:nvPr>
            <p:ph type="sldImg"/>
          </p:nvPr>
        </p:nvSpPr>
        <p:spPr>
          <a:xfrm>
            <a:off x="992188" y="768350"/>
            <a:ext cx="5114925" cy="3836988"/>
          </a:xfrm>
          <a:ln/>
        </p:spPr>
      </p:sp>
      <p:sp>
        <p:nvSpPr>
          <p:cNvPr id="48131" name="Rectangle 3">
            <a:extLst>
              <a:ext uri="{FF2B5EF4-FFF2-40B4-BE49-F238E27FC236}">
                <a16:creationId xmlns:a16="http://schemas.microsoft.com/office/drawing/2014/main" id="{856FCF15-D74E-4EFD-A689-BDED9D928811}"/>
              </a:ext>
            </a:extLst>
          </p:cNvPr>
          <p:cNvSpPr>
            <a:spLocks noGrp="1"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zh-CN"/>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1031">
            <a:extLst>
              <a:ext uri="{FF2B5EF4-FFF2-40B4-BE49-F238E27FC236}">
                <a16:creationId xmlns:a16="http://schemas.microsoft.com/office/drawing/2014/main" id="{59C63441-8720-4EC8-95F5-F62D039956B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fld id="{CE079D1E-49EA-493E-BDF8-887D1824F405}" type="slidenum">
              <a:rPr lang="de-DE" altLang="zh-CN" sz="1200">
                <a:latin typeface="Trebuchet MS" panose="020B0603020202020204" pitchFamily="34" charset="0"/>
              </a:rPr>
              <a:pPr/>
              <a:t>24</a:t>
            </a:fld>
            <a:endParaRPr lang="de-DE" altLang="zh-CN" sz="1200">
              <a:latin typeface="Trebuchet MS" panose="020B0603020202020204" pitchFamily="34" charset="0"/>
            </a:endParaRPr>
          </a:p>
        </p:txBody>
      </p:sp>
      <p:sp>
        <p:nvSpPr>
          <p:cNvPr id="50178" name="Rectangle 2">
            <a:extLst>
              <a:ext uri="{FF2B5EF4-FFF2-40B4-BE49-F238E27FC236}">
                <a16:creationId xmlns:a16="http://schemas.microsoft.com/office/drawing/2014/main" id="{AD39CAEE-FCEB-4533-8C9A-703E83A596A4}"/>
              </a:ext>
            </a:extLst>
          </p:cNvPr>
          <p:cNvSpPr>
            <a:spLocks noGrp="1" noRot="1" noChangeAspect="1" noChangeArrowheads="1" noTextEdit="1"/>
          </p:cNvSpPr>
          <p:nvPr>
            <p:ph type="sldImg"/>
          </p:nvPr>
        </p:nvSpPr>
        <p:spPr>
          <a:xfrm>
            <a:off x="992188" y="768350"/>
            <a:ext cx="5114925" cy="3836988"/>
          </a:xfrm>
          <a:ln/>
        </p:spPr>
      </p:sp>
      <p:sp>
        <p:nvSpPr>
          <p:cNvPr id="50179" name="Rectangle 3">
            <a:extLst>
              <a:ext uri="{FF2B5EF4-FFF2-40B4-BE49-F238E27FC236}">
                <a16:creationId xmlns:a16="http://schemas.microsoft.com/office/drawing/2014/main" id="{A2C195D8-AED3-4D2F-BE5A-6AC56E736A09}"/>
              </a:ext>
            </a:extLst>
          </p:cNvPr>
          <p:cNvSpPr>
            <a:spLocks noGrp="1"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zh-CN"/>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1031">
            <a:extLst>
              <a:ext uri="{FF2B5EF4-FFF2-40B4-BE49-F238E27FC236}">
                <a16:creationId xmlns:a16="http://schemas.microsoft.com/office/drawing/2014/main" id="{8609926A-52C5-4AE4-A69E-317E6949327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fld id="{F5FA39D8-0224-4D00-A6B8-85842AA9A9F1}" type="slidenum">
              <a:rPr lang="de-DE" altLang="zh-CN" sz="1200">
                <a:latin typeface="Trebuchet MS" panose="020B0603020202020204" pitchFamily="34" charset="0"/>
              </a:rPr>
              <a:pPr/>
              <a:t>25</a:t>
            </a:fld>
            <a:endParaRPr lang="de-DE" altLang="zh-CN" sz="1200">
              <a:latin typeface="Trebuchet MS" panose="020B0603020202020204" pitchFamily="34" charset="0"/>
            </a:endParaRPr>
          </a:p>
        </p:txBody>
      </p:sp>
      <p:sp>
        <p:nvSpPr>
          <p:cNvPr id="52226" name="Rectangle 2">
            <a:extLst>
              <a:ext uri="{FF2B5EF4-FFF2-40B4-BE49-F238E27FC236}">
                <a16:creationId xmlns:a16="http://schemas.microsoft.com/office/drawing/2014/main" id="{8C3F4F23-C402-4FAC-9B66-22C08D6D859C}"/>
              </a:ext>
            </a:extLst>
          </p:cNvPr>
          <p:cNvSpPr>
            <a:spLocks noGrp="1" noRot="1" noChangeAspect="1" noChangeArrowheads="1" noTextEdit="1"/>
          </p:cNvSpPr>
          <p:nvPr>
            <p:ph type="sldImg"/>
          </p:nvPr>
        </p:nvSpPr>
        <p:spPr>
          <a:xfrm>
            <a:off x="992188" y="768350"/>
            <a:ext cx="5114925" cy="3836988"/>
          </a:xfrm>
          <a:ln/>
        </p:spPr>
      </p:sp>
      <p:sp>
        <p:nvSpPr>
          <p:cNvPr id="52227" name="Rectangle 3">
            <a:extLst>
              <a:ext uri="{FF2B5EF4-FFF2-40B4-BE49-F238E27FC236}">
                <a16:creationId xmlns:a16="http://schemas.microsoft.com/office/drawing/2014/main" id="{6D846117-B21A-4528-8596-E9C8211ACBCB}"/>
              </a:ext>
            </a:extLst>
          </p:cNvPr>
          <p:cNvSpPr>
            <a:spLocks noGrp="1"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zh-CN"/>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1031">
            <a:extLst>
              <a:ext uri="{FF2B5EF4-FFF2-40B4-BE49-F238E27FC236}">
                <a16:creationId xmlns:a16="http://schemas.microsoft.com/office/drawing/2014/main" id="{159091D6-5866-4B77-9454-72E7EE90A4E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fld id="{547C1C98-D528-48B5-8790-20D40EE89F78}" type="slidenum">
              <a:rPr lang="de-DE" altLang="zh-CN" sz="1200">
                <a:latin typeface="Trebuchet MS" panose="020B0603020202020204" pitchFamily="34" charset="0"/>
              </a:rPr>
              <a:pPr/>
              <a:t>26</a:t>
            </a:fld>
            <a:endParaRPr lang="de-DE" altLang="zh-CN" sz="1200">
              <a:latin typeface="Trebuchet MS" panose="020B0603020202020204" pitchFamily="34" charset="0"/>
            </a:endParaRPr>
          </a:p>
        </p:txBody>
      </p:sp>
      <p:sp>
        <p:nvSpPr>
          <p:cNvPr id="54274" name="Rectangle 2">
            <a:extLst>
              <a:ext uri="{FF2B5EF4-FFF2-40B4-BE49-F238E27FC236}">
                <a16:creationId xmlns:a16="http://schemas.microsoft.com/office/drawing/2014/main" id="{9C7123F0-2D1D-45DC-AFBA-815D359BEB4C}"/>
              </a:ext>
            </a:extLst>
          </p:cNvPr>
          <p:cNvSpPr>
            <a:spLocks noGrp="1" noRot="1" noChangeAspect="1" noChangeArrowheads="1" noTextEdit="1"/>
          </p:cNvSpPr>
          <p:nvPr>
            <p:ph type="sldImg"/>
          </p:nvPr>
        </p:nvSpPr>
        <p:spPr>
          <a:xfrm>
            <a:off x="992188" y="768350"/>
            <a:ext cx="5114925" cy="3836988"/>
          </a:xfrm>
          <a:ln/>
        </p:spPr>
      </p:sp>
      <p:sp>
        <p:nvSpPr>
          <p:cNvPr id="54275" name="Rectangle 3">
            <a:extLst>
              <a:ext uri="{FF2B5EF4-FFF2-40B4-BE49-F238E27FC236}">
                <a16:creationId xmlns:a16="http://schemas.microsoft.com/office/drawing/2014/main" id="{A7A9AA41-52CE-400D-B618-C0A82942CD8E}"/>
              </a:ext>
            </a:extLst>
          </p:cNvPr>
          <p:cNvSpPr>
            <a:spLocks noGrp="1"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zh-CN"/>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1031">
            <a:extLst>
              <a:ext uri="{FF2B5EF4-FFF2-40B4-BE49-F238E27FC236}">
                <a16:creationId xmlns:a16="http://schemas.microsoft.com/office/drawing/2014/main" id="{CE9783AB-55A3-46E9-8D20-D37DA925D05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fld id="{D5E9C8A7-41E9-4322-B7F2-5D93AF64E902}" type="slidenum">
              <a:rPr lang="de-DE" altLang="zh-CN" sz="1200">
                <a:latin typeface="Trebuchet MS" panose="020B0603020202020204" pitchFamily="34" charset="0"/>
              </a:rPr>
              <a:pPr/>
              <a:t>27</a:t>
            </a:fld>
            <a:endParaRPr lang="de-DE" altLang="zh-CN" sz="1200">
              <a:latin typeface="Trebuchet MS" panose="020B0603020202020204" pitchFamily="34" charset="0"/>
            </a:endParaRPr>
          </a:p>
        </p:txBody>
      </p:sp>
      <p:sp>
        <p:nvSpPr>
          <p:cNvPr id="56322" name="Rectangle 2">
            <a:extLst>
              <a:ext uri="{FF2B5EF4-FFF2-40B4-BE49-F238E27FC236}">
                <a16:creationId xmlns:a16="http://schemas.microsoft.com/office/drawing/2014/main" id="{CC96B277-E93C-404F-BEAA-27FB14E8809A}"/>
              </a:ext>
            </a:extLst>
          </p:cNvPr>
          <p:cNvSpPr>
            <a:spLocks noGrp="1" noRot="1" noChangeAspect="1" noChangeArrowheads="1" noTextEdit="1"/>
          </p:cNvSpPr>
          <p:nvPr>
            <p:ph type="sldImg"/>
          </p:nvPr>
        </p:nvSpPr>
        <p:spPr>
          <a:xfrm>
            <a:off x="992188" y="768350"/>
            <a:ext cx="5114925" cy="3836988"/>
          </a:xfrm>
          <a:ln/>
        </p:spPr>
      </p:sp>
      <p:sp>
        <p:nvSpPr>
          <p:cNvPr id="56323" name="Rectangle 3">
            <a:extLst>
              <a:ext uri="{FF2B5EF4-FFF2-40B4-BE49-F238E27FC236}">
                <a16:creationId xmlns:a16="http://schemas.microsoft.com/office/drawing/2014/main" id="{70735295-E859-4C9B-8C9B-5DD3AD027DC8}"/>
              </a:ext>
            </a:extLst>
          </p:cNvPr>
          <p:cNvSpPr>
            <a:spLocks noGrp="1"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zh-CN"/>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1031">
            <a:extLst>
              <a:ext uri="{FF2B5EF4-FFF2-40B4-BE49-F238E27FC236}">
                <a16:creationId xmlns:a16="http://schemas.microsoft.com/office/drawing/2014/main" id="{69CDE855-8AE3-4B0E-A85E-BEFD615171D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fld id="{DBA468D1-EB59-4BE0-AC2A-C629B8ACBE50}" type="slidenum">
              <a:rPr lang="de-DE" altLang="zh-CN" sz="1200">
                <a:latin typeface="Trebuchet MS" panose="020B0603020202020204" pitchFamily="34" charset="0"/>
              </a:rPr>
              <a:pPr/>
              <a:t>28</a:t>
            </a:fld>
            <a:endParaRPr lang="de-DE" altLang="zh-CN" sz="1200">
              <a:latin typeface="Trebuchet MS" panose="020B0603020202020204" pitchFamily="34" charset="0"/>
            </a:endParaRPr>
          </a:p>
        </p:txBody>
      </p:sp>
      <p:sp>
        <p:nvSpPr>
          <p:cNvPr id="58370" name="Rectangle 2">
            <a:extLst>
              <a:ext uri="{FF2B5EF4-FFF2-40B4-BE49-F238E27FC236}">
                <a16:creationId xmlns:a16="http://schemas.microsoft.com/office/drawing/2014/main" id="{14FA8B03-544A-4B0C-AEEB-DF98F1220693}"/>
              </a:ext>
            </a:extLst>
          </p:cNvPr>
          <p:cNvSpPr>
            <a:spLocks noGrp="1" noRot="1" noChangeAspect="1" noChangeArrowheads="1" noTextEdit="1"/>
          </p:cNvSpPr>
          <p:nvPr>
            <p:ph type="sldImg"/>
          </p:nvPr>
        </p:nvSpPr>
        <p:spPr>
          <a:xfrm>
            <a:off x="992188" y="768350"/>
            <a:ext cx="5114925" cy="3836988"/>
          </a:xfrm>
          <a:ln/>
        </p:spPr>
      </p:sp>
      <p:sp>
        <p:nvSpPr>
          <p:cNvPr id="58371" name="Rectangle 3">
            <a:extLst>
              <a:ext uri="{FF2B5EF4-FFF2-40B4-BE49-F238E27FC236}">
                <a16:creationId xmlns:a16="http://schemas.microsoft.com/office/drawing/2014/main" id="{8ACDBF42-52E5-4A7B-8BCF-E498943782A5}"/>
              </a:ext>
            </a:extLst>
          </p:cNvPr>
          <p:cNvSpPr>
            <a:spLocks noGrp="1"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zh-CN"/>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1031">
            <a:extLst>
              <a:ext uri="{FF2B5EF4-FFF2-40B4-BE49-F238E27FC236}">
                <a16:creationId xmlns:a16="http://schemas.microsoft.com/office/drawing/2014/main" id="{3CB18704-B791-4F10-8992-202287C3769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fld id="{1BF6EF5D-8390-4B0A-8C92-39136AB504B8}" type="slidenum">
              <a:rPr lang="de-DE" altLang="zh-CN" sz="1200">
                <a:latin typeface="Trebuchet MS" panose="020B0603020202020204" pitchFamily="34" charset="0"/>
              </a:rPr>
              <a:pPr/>
              <a:t>29</a:t>
            </a:fld>
            <a:endParaRPr lang="de-DE" altLang="zh-CN" sz="1200">
              <a:latin typeface="Trebuchet MS" panose="020B0603020202020204" pitchFamily="34" charset="0"/>
            </a:endParaRPr>
          </a:p>
        </p:txBody>
      </p:sp>
      <p:sp>
        <p:nvSpPr>
          <p:cNvPr id="60418" name="Rectangle 2">
            <a:extLst>
              <a:ext uri="{FF2B5EF4-FFF2-40B4-BE49-F238E27FC236}">
                <a16:creationId xmlns:a16="http://schemas.microsoft.com/office/drawing/2014/main" id="{DE51300B-669D-4BD4-9614-8F58D1284377}"/>
              </a:ext>
            </a:extLst>
          </p:cNvPr>
          <p:cNvSpPr>
            <a:spLocks noGrp="1" noRot="1" noChangeAspect="1" noChangeArrowheads="1" noTextEdit="1"/>
          </p:cNvSpPr>
          <p:nvPr>
            <p:ph type="sldImg"/>
          </p:nvPr>
        </p:nvSpPr>
        <p:spPr>
          <a:xfrm>
            <a:off x="992188" y="768350"/>
            <a:ext cx="5114925" cy="3836988"/>
          </a:xfrm>
          <a:ln/>
        </p:spPr>
      </p:sp>
      <p:sp>
        <p:nvSpPr>
          <p:cNvPr id="60419" name="Rectangle 3">
            <a:extLst>
              <a:ext uri="{FF2B5EF4-FFF2-40B4-BE49-F238E27FC236}">
                <a16:creationId xmlns:a16="http://schemas.microsoft.com/office/drawing/2014/main" id="{DF2B732D-B5A6-4900-B247-620EF3B8004F}"/>
              </a:ext>
            </a:extLst>
          </p:cNvPr>
          <p:cNvSpPr>
            <a:spLocks noGrp="1"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zh-CN"/>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1031">
            <a:extLst>
              <a:ext uri="{FF2B5EF4-FFF2-40B4-BE49-F238E27FC236}">
                <a16:creationId xmlns:a16="http://schemas.microsoft.com/office/drawing/2014/main" id="{91AA07F9-07AF-471D-9920-7747FB8637E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fld id="{1208607B-8B20-471C-AE27-80F512C45679}" type="slidenum">
              <a:rPr lang="de-DE" altLang="zh-CN" sz="1200">
                <a:latin typeface="Trebuchet MS" panose="020B0603020202020204" pitchFamily="34" charset="0"/>
              </a:rPr>
              <a:pPr/>
              <a:t>30</a:t>
            </a:fld>
            <a:endParaRPr lang="de-DE" altLang="zh-CN" sz="1200">
              <a:latin typeface="Trebuchet MS" panose="020B0603020202020204" pitchFamily="34" charset="0"/>
            </a:endParaRPr>
          </a:p>
        </p:txBody>
      </p:sp>
      <p:sp>
        <p:nvSpPr>
          <p:cNvPr id="62466" name="Rectangle 2">
            <a:extLst>
              <a:ext uri="{FF2B5EF4-FFF2-40B4-BE49-F238E27FC236}">
                <a16:creationId xmlns:a16="http://schemas.microsoft.com/office/drawing/2014/main" id="{473DC9A6-7A35-455B-B93D-DB0596951D49}"/>
              </a:ext>
            </a:extLst>
          </p:cNvPr>
          <p:cNvSpPr>
            <a:spLocks noGrp="1" noRot="1" noChangeAspect="1" noChangeArrowheads="1" noTextEdit="1"/>
          </p:cNvSpPr>
          <p:nvPr>
            <p:ph type="sldImg"/>
          </p:nvPr>
        </p:nvSpPr>
        <p:spPr>
          <a:ln/>
        </p:spPr>
      </p:sp>
      <p:sp>
        <p:nvSpPr>
          <p:cNvPr id="62467" name="Rectangle 3">
            <a:extLst>
              <a:ext uri="{FF2B5EF4-FFF2-40B4-BE49-F238E27FC236}">
                <a16:creationId xmlns:a16="http://schemas.microsoft.com/office/drawing/2014/main" id="{0A81803E-6D09-4F23-9AEC-2DC178C4CD4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zh-CN"/>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1031">
            <a:extLst>
              <a:ext uri="{FF2B5EF4-FFF2-40B4-BE49-F238E27FC236}">
                <a16:creationId xmlns:a16="http://schemas.microsoft.com/office/drawing/2014/main" id="{31BBC8A4-3010-4179-9E3E-2F18EEAA368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fld id="{7622B2D4-DB07-4579-AC3B-94C7A50F38E6}" type="slidenum">
              <a:rPr lang="de-DE" altLang="zh-CN" sz="1200">
                <a:latin typeface="Trebuchet MS" panose="020B0603020202020204" pitchFamily="34" charset="0"/>
              </a:rPr>
              <a:pPr/>
              <a:t>31</a:t>
            </a:fld>
            <a:endParaRPr lang="de-DE" altLang="zh-CN" sz="1200">
              <a:latin typeface="Trebuchet MS" panose="020B0603020202020204" pitchFamily="34" charset="0"/>
            </a:endParaRPr>
          </a:p>
        </p:txBody>
      </p:sp>
      <p:sp>
        <p:nvSpPr>
          <p:cNvPr id="64514" name="Rectangle 2">
            <a:extLst>
              <a:ext uri="{FF2B5EF4-FFF2-40B4-BE49-F238E27FC236}">
                <a16:creationId xmlns:a16="http://schemas.microsoft.com/office/drawing/2014/main" id="{52248C9F-1B9F-4AB0-9B9A-76A44D3F01CF}"/>
              </a:ext>
            </a:extLst>
          </p:cNvPr>
          <p:cNvSpPr>
            <a:spLocks noGrp="1" noRot="1" noChangeAspect="1" noChangeArrowheads="1" noTextEdit="1"/>
          </p:cNvSpPr>
          <p:nvPr>
            <p:ph type="sldImg"/>
          </p:nvPr>
        </p:nvSpPr>
        <p:spPr>
          <a:xfrm>
            <a:off x="992188" y="768350"/>
            <a:ext cx="5114925" cy="3836988"/>
          </a:xfrm>
          <a:ln/>
        </p:spPr>
      </p:sp>
      <p:sp>
        <p:nvSpPr>
          <p:cNvPr id="64515" name="Rectangle 3">
            <a:extLst>
              <a:ext uri="{FF2B5EF4-FFF2-40B4-BE49-F238E27FC236}">
                <a16:creationId xmlns:a16="http://schemas.microsoft.com/office/drawing/2014/main" id="{6588C898-AA09-4DF9-A987-21548AD351C1}"/>
              </a:ext>
            </a:extLst>
          </p:cNvPr>
          <p:cNvSpPr>
            <a:spLocks noGrp="1"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zh-C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1031"/>
          <p:cNvSpPr>
            <a:spLocks noGrp="1" noChangeArrowheads="1"/>
          </p:cNvSpPr>
          <p:nvPr>
            <p:ph type="sldNum" sz="quarter" idx="5"/>
          </p:nvPr>
        </p:nvSpPr>
        <p:spPr>
          <a:noFill/>
        </p:spPr>
        <p:txBody>
          <a:bodyPr/>
          <a:lstStyle/>
          <a:p>
            <a:fld id="{590ABAD6-7F8F-4595-9FAF-F7AD2663E27C}" type="slidenum">
              <a:rPr lang="de-DE" smtClean="0"/>
              <a:pPr/>
              <a:t>5</a:t>
            </a:fld>
            <a:endParaRPr lang="de-DE"/>
          </a:p>
        </p:txBody>
      </p:sp>
      <p:sp>
        <p:nvSpPr>
          <p:cNvPr id="223235" name="Rectangle 2"/>
          <p:cNvSpPr>
            <a:spLocks noGrp="1" noRot="1" noChangeAspect="1" noChangeArrowheads="1" noTextEdit="1"/>
          </p:cNvSpPr>
          <p:nvPr>
            <p:ph type="sldImg"/>
          </p:nvPr>
        </p:nvSpPr>
        <p:spPr>
          <a:ln/>
        </p:spPr>
      </p:sp>
      <p:sp>
        <p:nvSpPr>
          <p:cNvPr id="223236" name="Rectangle 3"/>
          <p:cNvSpPr>
            <a:spLocks noGrp="1" noChangeArrowheads="1"/>
          </p:cNvSpPr>
          <p:nvPr>
            <p:ph type="body" idx="1"/>
          </p:nvPr>
        </p:nvSpPr>
        <p:spPr>
          <a:noFill/>
          <a:ln/>
        </p:spPr>
        <p:txBody>
          <a:bodyPr/>
          <a:lstStyle/>
          <a:p>
            <a:pPr eaLnBrk="1" hangingPunct="1"/>
            <a:endParaRPr lang="de-DE"/>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1031">
            <a:extLst>
              <a:ext uri="{FF2B5EF4-FFF2-40B4-BE49-F238E27FC236}">
                <a16:creationId xmlns:a16="http://schemas.microsoft.com/office/drawing/2014/main" id="{A2856D28-83BB-43AD-86EC-7AA71B8F9D5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fld id="{1927EE15-202A-44BF-932F-DC79F9DA2BB0}" type="slidenum">
              <a:rPr lang="de-DE" altLang="zh-CN" sz="1200">
                <a:latin typeface="Trebuchet MS" panose="020B0603020202020204" pitchFamily="34" charset="0"/>
              </a:rPr>
              <a:pPr/>
              <a:t>32</a:t>
            </a:fld>
            <a:endParaRPr lang="de-DE" altLang="zh-CN" sz="1200">
              <a:latin typeface="Trebuchet MS" panose="020B0603020202020204" pitchFamily="34" charset="0"/>
            </a:endParaRPr>
          </a:p>
        </p:txBody>
      </p:sp>
      <p:sp>
        <p:nvSpPr>
          <p:cNvPr id="66562" name="Rectangle 2">
            <a:extLst>
              <a:ext uri="{FF2B5EF4-FFF2-40B4-BE49-F238E27FC236}">
                <a16:creationId xmlns:a16="http://schemas.microsoft.com/office/drawing/2014/main" id="{7D89DE25-4750-477F-80AF-E70934335264}"/>
              </a:ext>
            </a:extLst>
          </p:cNvPr>
          <p:cNvSpPr>
            <a:spLocks noGrp="1" noRot="1" noChangeAspect="1" noChangeArrowheads="1" noTextEdit="1"/>
          </p:cNvSpPr>
          <p:nvPr>
            <p:ph type="sldImg"/>
          </p:nvPr>
        </p:nvSpPr>
        <p:spPr>
          <a:ln/>
        </p:spPr>
      </p:sp>
      <p:sp>
        <p:nvSpPr>
          <p:cNvPr id="66563" name="Rectangle 3">
            <a:extLst>
              <a:ext uri="{FF2B5EF4-FFF2-40B4-BE49-F238E27FC236}">
                <a16:creationId xmlns:a16="http://schemas.microsoft.com/office/drawing/2014/main" id="{62BEB0A1-03B9-4B41-AC56-C69C5AC4BBF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zh-CN"/>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1031">
            <a:extLst>
              <a:ext uri="{FF2B5EF4-FFF2-40B4-BE49-F238E27FC236}">
                <a16:creationId xmlns:a16="http://schemas.microsoft.com/office/drawing/2014/main" id="{59C19708-F504-464B-807E-F85E0858A0A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fld id="{FDE9E394-F60C-44B9-A521-BCE0D8C4D137}" type="slidenum">
              <a:rPr lang="de-DE" altLang="zh-CN" sz="1200">
                <a:latin typeface="Trebuchet MS" panose="020B0603020202020204" pitchFamily="34" charset="0"/>
              </a:rPr>
              <a:pPr/>
              <a:t>33</a:t>
            </a:fld>
            <a:endParaRPr lang="de-DE" altLang="zh-CN" sz="1200">
              <a:latin typeface="Trebuchet MS" panose="020B0603020202020204" pitchFamily="34" charset="0"/>
            </a:endParaRPr>
          </a:p>
        </p:txBody>
      </p:sp>
      <p:sp>
        <p:nvSpPr>
          <p:cNvPr id="68610" name="Folienbildplatzhalter 1">
            <a:extLst>
              <a:ext uri="{FF2B5EF4-FFF2-40B4-BE49-F238E27FC236}">
                <a16:creationId xmlns:a16="http://schemas.microsoft.com/office/drawing/2014/main" id="{268D70FE-CE35-4BE2-99B7-195F83462E9D}"/>
              </a:ext>
            </a:extLst>
          </p:cNvPr>
          <p:cNvSpPr>
            <a:spLocks noGrp="1" noRot="1" noChangeAspect="1" noTextEdit="1"/>
          </p:cNvSpPr>
          <p:nvPr>
            <p:ph type="sldImg"/>
          </p:nvPr>
        </p:nvSpPr>
        <p:spPr>
          <a:xfrm>
            <a:off x="992188" y="768350"/>
            <a:ext cx="5114925" cy="3836988"/>
          </a:xfrm>
          <a:ln/>
        </p:spPr>
      </p:sp>
      <p:sp>
        <p:nvSpPr>
          <p:cNvPr id="68611" name="Notizenplatzhalter 2">
            <a:extLst>
              <a:ext uri="{FF2B5EF4-FFF2-40B4-BE49-F238E27FC236}">
                <a16:creationId xmlns:a16="http://schemas.microsoft.com/office/drawing/2014/main" id="{250EFDF9-D022-4934-B754-346C8D19F9E0}"/>
              </a:ext>
            </a:extLst>
          </p:cNvPr>
          <p:cNvSpPr>
            <a:spLocks noGrp="1"/>
          </p:cNvSpPr>
          <p:nvPr>
            <p:ph type="body" idx="1"/>
          </p:nvPr>
        </p:nvSpPr>
        <p:spPr>
          <a:xfrm>
            <a:off x="709613" y="4860925"/>
            <a:ext cx="5680075"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lstStyle/>
          <a:p>
            <a:pPr eaLnBrk="1" hangingPunct="1">
              <a:spcBef>
                <a:spcPct val="0"/>
              </a:spcBef>
            </a:pPr>
            <a:endParaRPr lang="de-DE" altLang="zh-CN"/>
          </a:p>
        </p:txBody>
      </p:sp>
      <p:sp>
        <p:nvSpPr>
          <p:cNvPr id="68612" name="Foliennummernplatzhalter 3">
            <a:extLst>
              <a:ext uri="{FF2B5EF4-FFF2-40B4-BE49-F238E27FC236}">
                <a16:creationId xmlns:a16="http://schemas.microsoft.com/office/drawing/2014/main" id="{F19249C7-6D6C-4615-908E-5E5F2E62C78F}"/>
              </a:ext>
            </a:extLst>
          </p:cNvPr>
          <p:cNvSpPr txBox="1">
            <a:spLocks noGrp="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defTabSz="990600">
              <a:defRPr sz="2400">
                <a:solidFill>
                  <a:schemeClr val="tx1"/>
                </a:solidFill>
                <a:latin typeface="Arial" panose="020B0604020202020204" pitchFamily="34" charset="0"/>
                <a:ea typeface="宋体" panose="02010600030101010101" pitchFamily="2" charset="-122"/>
              </a:defRPr>
            </a:lvl1pPr>
            <a:lvl2pPr marL="742950" indent="-285750" defTabSz="990600">
              <a:defRPr sz="2400">
                <a:solidFill>
                  <a:schemeClr val="tx1"/>
                </a:solidFill>
                <a:latin typeface="Arial" panose="020B0604020202020204" pitchFamily="34" charset="0"/>
                <a:ea typeface="宋体" panose="02010600030101010101" pitchFamily="2" charset="-122"/>
              </a:defRPr>
            </a:lvl2pPr>
            <a:lvl3pPr marL="1143000" indent="-228600" defTabSz="990600">
              <a:defRPr sz="2400">
                <a:solidFill>
                  <a:schemeClr val="tx1"/>
                </a:solidFill>
                <a:latin typeface="Arial" panose="020B0604020202020204" pitchFamily="34" charset="0"/>
                <a:ea typeface="宋体" panose="02010600030101010101" pitchFamily="2" charset="-122"/>
              </a:defRPr>
            </a:lvl3pPr>
            <a:lvl4pPr marL="1600200" indent="-228600" defTabSz="990600">
              <a:defRPr sz="2400">
                <a:solidFill>
                  <a:schemeClr val="tx1"/>
                </a:solidFill>
                <a:latin typeface="Arial" panose="020B0604020202020204" pitchFamily="34" charset="0"/>
                <a:ea typeface="宋体" panose="02010600030101010101" pitchFamily="2" charset="-122"/>
              </a:defRPr>
            </a:lvl4pPr>
            <a:lvl5pPr marL="2057400" indent="-228600" defTabSz="990600">
              <a:defRPr sz="2400">
                <a:solidFill>
                  <a:schemeClr val="tx1"/>
                </a:solidFill>
                <a:latin typeface="Arial" panose="020B0604020202020204" pitchFamily="34" charset="0"/>
                <a:ea typeface="宋体" panose="02010600030101010101" pitchFamily="2" charset="-122"/>
              </a:defRPr>
            </a:lvl5pPr>
            <a:lvl6pPr marL="2514600" indent="-228600" defTabSz="990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defTabSz="990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defTabSz="990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defTabSz="990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r"/>
            <a:fld id="{D2E4E770-693C-4D4E-A0EA-C8A0C29276F0}" type="slidenum">
              <a:rPr lang="de-DE" altLang="zh-CN" sz="1300">
                <a:latin typeface="Calibri" panose="020F0502020204030204" pitchFamily="34" charset="0"/>
              </a:rPr>
              <a:pPr algn="r"/>
              <a:t>33</a:t>
            </a:fld>
            <a:endParaRPr lang="de-DE" altLang="zh-CN" sz="1300">
              <a:latin typeface="Calibri" panose="020F050202020403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Folienbildplatzhalter 1">
            <a:extLst>
              <a:ext uri="{FF2B5EF4-FFF2-40B4-BE49-F238E27FC236}">
                <a16:creationId xmlns:a16="http://schemas.microsoft.com/office/drawing/2014/main" id="{24FE26A8-7908-4CD3-8937-B32274D3179D}"/>
              </a:ext>
            </a:extLst>
          </p:cNvPr>
          <p:cNvSpPr>
            <a:spLocks noGrp="1" noRot="1" noChangeAspect="1" noTextEdit="1"/>
          </p:cNvSpPr>
          <p:nvPr>
            <p:ph type="sldImg"/>
          </p:nvPr>
        </p:nvSpPr>
        <p:spPr>
          <a:ln/>
        </p:spPr>
      </p:sp>
      <p:sp>
        <p:nvSpPr>
          <p:cNvPr id="70658" name="Notizenplatzhalter 2">
            <a:extLst>
              <a:ext uri="{FF2B5EF4-FFF2-40B4-BE49-F238E27FC236}">
                <a16:creationId xmlns:a16="http://schemas.microsoft.com/office/drawing/2014/main" id="{82B70B6A-8490-4E4F-AB77-28B7E57736B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zh-CN"/>
          </a:p>
        </p:txBody>
      </p:sp>
      <p:sp>
        <p:nvSpPr>
          <p:cNvPr id="70659" name="Foliennummernplatzhalter 3">
            <a:extLst>
              <a:ext uri="{FF2B5EF4-FFF2-40B4-BE49-F238E27FC236}">
                <a16:creationId xmlns:a16="http://schemas.microsoft.com/office/drawing/2014/main" id="{C2880C4A-5385-4161-A98A-F024B30AE0A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fld id="{9860F3EA-4053-491F-B4FE-AA8B4BE053F0}" type="slidenum">
              <a:rPr lang="de-DE" altLang="zh-CN" sz="1200">
                <a:latin typeface="Trebuchet MS" panose="020B0603020202020204" pitchFamily="34" charset="0"/>
              </a:rPr>
              <a:pPr/>
              <a:t>34</a:t>
            </a:fld>
            <a:endParaRPr lang="de-DE" altLang="zh-CN" sz="1200">
              <a:latin typeface="Trebuchet MS" panose="020B0603020202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Folienbildplatzhalter 1">
            <a:extLst>
              <a:ext uri="{FF2B5EF4-FFF2-40B4-BE49-F238E27FC236}">
                <a16:creationId xmlns:a16="http://schemas.microsoft.com/office/drawing/2014/main" id="{E124EC62-3D99-440F-990C-D67B979FAFD2}"/>
              </a:ext>
            </a:extLst>
          </p:cNvPr>
          <p:cNvSpPr>
            <a:spLocks noGrp="1" noRot="1" noChangeAspect="1" noTextEdit="1"/>
          </p:cNvSpPr>
          <p:nvPr>
            <p:ph type="sldImg"/>
          </p:nvPr>
        </p:nvSpPr>
        <p:spPr>
          <a:ln/>
        </p:spPr>
      </p:sp>
      <p:sp>
        <p:nvSpPr>
          <p:cNvPr id="72706" name="Notizenplatzhalter 2">
            <a:extLst>
              <a:ext uri="{FF2B5EF4-FFF2-40B4-BE49-F238E27FC236}">
                <a16:creationId xmlns:a16="http://schemas.microsoft.com/office/drawing/2014/main" id="{9EA69A34-CAD0-4D30-84A8-DA7757741B2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zh-CN"/>
          </a:p>
        </p:txBody>
      </p:sp>
      <p:sp>
        <p:nvSpPr>
          <p:cNvPr id="72707" name="Foliennummernplatzhalter 3">
            <a:extLst>
              <a:ext uri="{FF2B5EF4-FFF2-40B4-BE49-F238E27FC236}">
                <a16:creationId xmlns:a16="http://schemas.microsoft.com/office/drawing/2014/main" id="{354E658E-FB0C-4F5B-B740-48014BB58A3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fld id="{A1813DC3-EC22-4F57-8B32-75FA143346C8}" type="slidenum">
              <a:rPr lang="de-DE" altLang="zh-CN" sz="1200">
                <a:latin typeface="Trebuchet MS" panose="020B0603020202020204" pitchFamily="34" charset="0"/>
              </a:rPr>
              <a:pPr/>
              <a:t>35</a:t>
            </a:fld>
            <a:endParaRPr lang="de-DE" altLang="zh-CN" sz="1200">
              <a:latin typeface="Trebuchet MS" panose="020B0603020202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1031">
            <a:extLst>
              <a:ext uri="{FF2B5EF4-FFF2-40B4-BE49-F238E27FC236}">
                <a16:creationId xmlns:a16="http://schemas.microsoft.com/office/drawing/2014/main" id="{62E5E156-37E1-4882-8E40-C0E434FC6F6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fld id="{5EF7CAB0-5066-420B-B199-DF09F8106E89}" type="slidenum">
              <a:rPr lang="de-DE" altLang="zh-CN" sz="1200">
                <a:latin typeface="Trebuchet MS" panose="020B0603020202020204" pitchFamily="34" charset="0"/>
              </a:rPr>
              <a:pPr/>
              <a:t>36</a:t>
            </a:fld>
            <a:endParaRPr lang="de-DE" altLang="zh-CN" sz="1200">
              <a:latin typeface="Trebuchet MS" panose="020B0603020202020204" pitchFamily="34" charset="0"/>
            </a:endParaRPr>
          </a:p>
        </p:txBody>
      </p:sp>
      <p:sp>
        <p:nvSpPr>
          <p:cNvPr id="74754" name="Folienbildplatzhalter 1">
            <a:extLst>
              <a:ext uri="{FF2B5EF4-FFF2-40B4-BE49-F238E27FC236}">
                <a16:creationId xmlns:a16="http://schemas.microsoft.com/office/drawing/2014/main" id="{FC3C1B3B-F269-4C88-8AF4-249B9C199A0A}"/>
              </a:ext>
            </a:extLst>
          </p:cNvPr>
          <p:cNvSpPr>
            <a:spLocks noGrp="1" noRot="1" noChangeAspect="1" noTextEdit="1"/>
          </p:cNvSpPr>
          <p:nvPr>
            <p:ph type="sldImg"/>
          </p:nvPr>
        </p:nvSpPr>
        <p:spPr>
          <a:xfrm>
            <a:off x="992188" y="768350"/>
            <a:ext cx="5114925" cy="3836988"/>
          </a:xfrm>
          <a:ln/>
        </p:spPr>
      </p:sp>
      <p:sp>
        <p:nvSpPr>
          <p:cNvPr id="74755" name="Notizenplatzhalter 2">
            <a:extLst>
              <a:ext uri="{FF2B5EF4-FFF2-40B4-BE49-F238E27FC236}">
                <a16:creationId xmlns:a16="http://schemas.microsoft.com/office/drawing/2014/main" id="{ABD07626-3663-403B-AA29-C6EB4A64BA0D}"/>
              </a:ext>
            </a:extLst>
          </p:cNvPr>
          <p:cNvSpPr>
            <a:spLocks noGrp="1"/>
          </p:cNvSpPr>
          <p:nvPr>
            <p:ph type="body" idx="1"/>
          </p:nvPr>
        </p:nvSpPr>
        <p:spPr>
          <a:xfrm>
            <a:off x="709613" y="4860925"/>
            <a:ext cx="5680075"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lstStyle/>
          <a:p>
            <a:pPr eaLnBrk="1" hangingPunct="1">
              <a:spcBef>
                <a:spcPct val="0"/>
              </a:spcBef>
            </a:pPr>
            <a:endParaRPr lang="de-DE" altLang="zh-CN"/>
          </a:p>
        </p:txBody>
      </p:sp>
      <p:sp>
        <p:nvSpPr>
          <p:cNvPr id="74756" name="Foliennummernplatzhalter 3">
            <a:extLst>
              <a:ext uri="{FF2B5EF4-FFF2-40B4-BE49-F238E27FC236}">
                <a16:creationId xmlns:a16="http://schemas.microsoft.com/office/drawing/2014/main" id="{55C7C437-1A65-4D73-A6AB-1411869764E7}"/>
              </a:ext>
            </a:extLst>
          </p:cNvPr>
          <p:cNvSpPr txBox="1">
            <a:spLocks noGrp="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defTabSz="990600">
              <a:defRPr sz="2400">
                <a:solidFill>
                  <a:schemeClr val="tx1"/>
                </a:solidFill>
                <a:latin typeface="Arial" panose="020B0604020202020204" pitchFamily="34" charset="0"/>
                <a:ea typeface="宋体" panose="02010600030101010101" pitchFamily="2" charset="-122"/>
              </a:defRPr>
            </a:lvl1pPr>
            <a:lvl2pPr marL="742950" indent="-285750" defTabSz="990600">
              <a:defRPr sz="2400">
                <a:solidFill>
                  <a:schemeClr val="tx1"/>
                </a:solidFill>
                <a:latin typeface="Arial" panose="020B0604020202020204" pitchFamily="34" charset="0"/>
                <a:ea typeface="宋体" panose="02010600030101010101" pitchFamily="2" charset="-122"/>
              </a:defRPr>
            </a:lvl2pPr>
            <a:lvl3pPr marL="1143000" indent="-228600" defTabSz="990600">
              <a:defRPr sz="2400">
                <a:solidFill>
                  <a:schemeClr val="tx1"/>
                </a:solidFill>
                <a:latin typeface="Arial" panose="020B0604020202020204" pitchFamily="34" charset="0"/>
                <a:ea typeface="宋体" panose="02010600030101010101" pitchFamily="2" charset="-122"/>
              </a:defRPr>
            </a:lvl3pPr>
            <a:lvl4pPr marL="1600200" indent="-228600" defTabSz="990600">
              <a:defRPr sz="2400">
                <a:solidFill>
                  <a:schemeClr val="tx1"/>
                </a:solidFill>
                <a:latin typeface="Arial" panose="020B0604020202020204" pitchFamily="34" charset="0"/>
                <a:ea typeface="宋体" panose="02010600030101010101" pitchFamily="2" charset="-122"/>
              </a:defRPr>
            </a:lvl4pPr>
            <a:lvl5pPr marL="2057400" indent="-228600" defTabSz="990600">
              <a:defRPr sz="2400">
                <a:solidFill>
                  <a:schemeClr val="tx1"/>
                </a:solidFill>
                <a:latin typeface="Arial" panose="020B0604020202020204" pitchFamily="34" charset="0"/>
                <a:ea typeface="宋体" panose="02010600030101010101" pitchFamily="2" charset="-122"/>
              </a:defRPr>
            </a:lvl5pPr>
            <a:lvl6pPr marL="2514600" indent="-228600" defTabSz="990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defTabSz="990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defTabSz="990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defTabSz="990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r"/>
            <a:fld id="{93AE3F92-1F87-48D9-B395-9A863727079D}" type="slidenum">
              <a:rPr lang="de-DE" altLang="zh-CN" sz="1300">
                <a:latin typeface="Calibri" panose="020F0502020204030204" pitchFamily="34" charset="0"/>
              </a:rPr>
              <a:pPr algn="r"/>
              <a:t>36</a:t>
            </a:fld>
            <a:endParaRPr lang="de-DE" altLang="zh-CN" sz="1300">
              <a:latin typeface="Calibri" panose="020F050202020403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1031">
            <a:extLst>
              <a:ext uri="{FF2B5EF4-FFF2-40B4-BE49-F238E27FC236}">
                <a16:creationId xmlns:a16="http://schemas.microsoft.com/office/drawing/2014/main" id="{7DD52D59-8EAB-4D47-B2CE-E0883B92EC5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fld id="{3E1B5579-7B30-409C-91CF-9E62F5F4BB9F}" type="slidenum">
              <a:rPr lang="de-DE" altLang="zh-CN" sz="1200">
                <a:latin typeface="Trebuchet MS" panose="020B0603020202020204" pitchFamily="34" charset="0"/>
              </a:rPr>
              <a:pPr/>
              <a:t>37</a:t>
            </a:fld>
            <a:endParaRPr lang="de-DE" altLang="zh-CN" sz="1200">
              <a:latin typeface="Trebuchet MS" panose="020B0603020202020204" pitchFamily="34" charset="0"/>
            </a:endParaRPr>
          </a:p>
        </p:txBody>
      </p:sp>
      <p:sp>
        <p:nvSpPr>
          <p:cNvPr id="76802" name="Folienbildplatzhalter 1">
            <a:extLst>
              <a:ext uri="{FF2B5EF4-FFF2-40B4-BE49-F238E27FC236}">
                <a16:creationId xmlns:a16="http://schemas.microsoft.com/office/drawing/2014/main" id="{2E8344E5-38CF-4DF9-BFF1-A2BB19E804AD}"/>
              </a:ext>
            </a:extLst>
          </p:cNvPr>
          <p:cNvSpPr>
            <a:spLocks noGrp="1" noRot="1" noChangeAspect="1" noTextEdit="1"/>
          </p:cNvSpPr>
          <p:nvPr>
            <p:ph type="sldImg"/>
          </p:nvPr>
        </p:nvSpPr>
        <p:spPr>
          <a:xfrm>
            <a:off x="992188" y="768350"/>
            <a:ext cx="5114925" cy="3836988"/>
          </a:xfrm>
          <a:ln/>
        </p:spPr>
      </p:sp>
      <p:sp>
        <p:nvSpPr>
          <p:cNvPr id="76803" name="Notizenplatzhalter 2">
            <a:extLst>
              <a:ext uri="{FF2B5EF4-FFF2-40B4-BE49-F238E27FC236}">
                <a16:creationId xmlns:a16="http://schemas.microsoft.com/office/drawing/2014/main" id="{6349AB0D-003D-4500-8FB1-FBE24FC8D2CC}"/>
              </a:ext>
            </a:extLst>
          </p:cNvPr>
          <p:cNvSpPr>
            <a:spLocks noGrp="1"/>
          </p:cNvSpPr>
          <p:nvPr>
            <p:ph type="body" idx="1"/>
          </p:nvPr>
        </p:nvSpPr>
        <p:spPr>
          <a:xfrm>
            <a:off x="709613" y="4860925"/>
            <a:ext cx="5680075"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lstStyle/>
          <a:p>
            <a:pPr eaLnBrk="1" hangingPunct="1">
              <a:spcBef>
                <a:spcPct val="0"/>
              </a:spcBef>
            </a:pPr>
            <a:endParaRPr lang="de-DE" altLang="zh-CN"/>
          </a:p>
        </p:txBody>
      </p:sp>
      <p:sp>
        <p:nvSpPr>
          <p:cNvPr id="76804" name="Foliennummernplatzhalter 3">
            <a:extLst>
              <a:ext uri="{FF2B5EF4-FFF2-40B4-BE49-F238E27FC236}">
                <a16:creationId xmlns:a16="http://schemas.microsoft.com/office/drawing/2014/main" id="{479ED0F8-4B7C-4407-B756-A4D69228DF04}"/>
              </a:ext>
            </a:extLst>
          </p:cNvPr>
          <p:cNvSpPr txBox="1">
            <a:spLocks noGrp="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defTabSz="990600">
              <a:defRPr sz="2400">
                <a:solidFill>
                  <a:schemeClr val="tx1"/>
                </a:solidFill>
                <a:latin typeface="Arial" panose="020B0604020202020204" pitchFamily="34" charset="0"/>
                <a:ea typeface="宋体" panose="02010600030101010101" pitchFamily="2" charset="-122"/>
              </a:defRPr>
            </a:lvl1pPr>
            <a:lvl2pPr marL="742950" indent="-285750" defTabSz="990600">
              <a:defRPr sz="2400">
                <a:solidFill>
                  <a:schemeClr val="tx1"/>
                </a:solidFill>
                <a:latin typeface="Arial" panose="020B0604020202020204" pitchFamily="34" charset="0"/>
                <a:ea typeface="宋体" panose="02010600030101010101" pitchFamily="2" charset="-122"/>
              </a:defRPr>
            </a:lvl2pPr>
            <a:lvl3pPr marL="1143000" indent="-228600" defTabSz="990600">
              <a:defRPr sz="2400">
                <a:solidFill>
                  <a:schemeClr val="tx1"/>
                </a:solidFill>
                <a:latin typeface="Arial" panose="020B0604020202020204" pitchFamily="34" charset="0"/>
                <a:ea typeface="宋体" panose="02010600030101010101" pitchFamily="2" charset="-122"/>
              </a:defRPr>
            </a:lvl3pPr>
            <a:lvl4pPr marL="1600200" indent="-228600" defTabSz="990600">
              <a:defRPr sz="2400">
                <a:solidFill>
                  <a:schemeClr val="tx1"/>
                </a:solidFill>
                <a:latin typeface="Arial" panose="020B0604020202020204" pitchFamily="34" charset="0"/>
                <a:ea typeface="宋体" panose="02010600030101010101" pitchFamily="2" charset="-122"/>
              </a:defRPr>
            </a:lvl4pPr>
            <a:lvl5pPr marL="2057400" indent="-228600" defTabSz="990600">
              <a:defRPr sz="2400">
                <a:solidFill>
                  <a:schemeClr val="tx1"/>
                </a:solidFill>
                <a:latin typeface="Arial" panose="020B0604020202020204" pitchFamily="34" charset="0"/>
                <a:ea typeface="宋体" panose="02010600030101010101" pitchFamily="2" charset="-122"/>
              </a:defRPr>
            </a:lvl5pPr>
            <a:lvl6pPr marL="2514600" indent="-228600" defTabSz="990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defTabSz="990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defTabSz="990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defTabSz="990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r"/>
            <a:fld id="{28E3FAB2-4BD9-41E4-AA24-1F3E5E0A0137}" type="slidenum">
              <a:rPr lang="de-DE" altLang="zh-CN" sz="1300">
                <a:latin typeface="Calibri" panose="020F0502020204030204" pitchFamily="34" charset="0"/>
              </a:rPr>
              <a:pPr algn="r"/>
              <a:t>37</a:t>
            </a:fld>
            <a:endParaRPr lang="de-DE" altLang="zh-CN" sz="1300">
              <a:latin typeface="Calibri" panose="020F050202020403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1031">
            <a:extLst>
              <a:ext uri="{FF2B5EF4-FFF2-40B4-BE49-F238E27FC236}">
                <a16:creationId xmlns:a16="http://schemas.microsoft.com/office/drawing/2014/main" id="{671ED0C1-EECF-47EC-90F8-73A84CFD3B2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fld id="{B8C60843-E4F3-4703-9135-2DC87E888E17}" type="slidenum">
              <a:rPr lang="de-DE" altLang="zh-CN" sz="1200">
                <a:latin typeface="Trebuchet MS" panose="020B0603020202020204" pitchFamily="34" charset="0"/>
              </a:rPr>
              <a:pPr/>
              <a:t>38</a:t>
            </a:fld>
            <a:endParaRPr lang="de-DE" altLang="zh-CN" sz="1200">
              <a:latin typeface="Trebuchet MS" panose="020B0603020202020204" pitchFamily="34" charset="0"/>
            </a:endParaRPr>
          </a:p>
        </p:txBody>
      </p:sp>
      <p:sp>
        <p:nvSpPr>
          <p:cNvPr id="78850" name="Folienbildplatzhalter 1">
            <a:extLst>
              <a:ext uri="{FF2B5EF4-FFF2-40B4-BE49-F238E27FC236}">
                <a16:creationId xmlns:a16="http://schemas.microsoft.com/office/drawing/2014/main" id="{2EBDB8BC-BB10-4CA7-BEE1-7BB42B8EEE4C}"/>
              </a:ext>
            </a:extLst>
          </p:cNvPr>
          <p:cNvSpPr>
            <a:spLocks noGrp="1" noRot="1" noChangeAspect="1" noTextEdit="1"/>
          </p:cNvSpPr>
          <p:nvPr>
            <p:ph type="sldImg"/>
          </p:nvPr>
        </p:nvSpPr>
        <p:spPr>
          <a:xfrm>
            <a:off x="992188" y="768350"/>
            <a:ext cx="5114925" cy="3836988"/>
          </a:xfrm>
          <a:ln/>
        </p:spPr>
      </p:sp>
      <p:sp>
        <p:nvSpPr>
          <p:cNvPr id="78851" name="Notizenplatzhalter 2">
            <a:extLst>
              <a:ext uri="{FF2B5EF4-FFF2-40B4-BE49-F238E27FC236}">
                <a16:creationId xmlns:a16="http://schemas.microsoft.com/office/drawing/2014/main" id="{F6EF857F-F87D-4414-BD6D-477CAA24963B}"/>
              </a:ext>
            </a:extLst>
          </p:cNvPr>
          <p:cNvSpPr>
            <a:spLocks noGrp="1"/>
          </p:cNvSpPr>
          <p:nvPr>
            <p:ph type="body" idx="1"/>
          </p:nvPr>
        </p:nvSpPr>
        <p:spPr>
          <a:xfrm>
            <a:off x="709613" y="4860925"/>
            <a:ext cx="5680075"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lstStyle/>
          <a:p>
            <a:pPr eaLnBrk="1" hangingPunct="1">
              <a:spcBef>
                <a:spcPct val="0"/>
              </a:spcBef>
            </a:pPr>
            <a:endParaRPr lang="de-DE" altLang="zh-CN"/>
          </a:p>
        </p:txBody>
      </p:sp>
      <p:sp>
        <p:nvSpPr>
          <p:cNvPr id="78852" name="Foliennummernplatzhalter 3">
            <a:extLst>
              <a:ext uri="{FF2B5EF4-FFF2-40B4-BE49-F238E27FC236}">
                <a16:creationId xmlns:a16="http://schemas.microsoft.com/office/drawing/2014/main" id="{872836BA-4138-43C6-8209-BBF1BE9AE094}"/>
              </a:ext>
            </a:extLst>
          </p:cNvPr>
          <p:cNvSpPr txBox="1">
            <a:spLocks noGrp="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defTabSz="990600">
              <a:defRPr sz="2400">
                <a:solidFill>
                  <a:schemeClr val="tx1"/>
                </a:solidFill>
                <a:latin typeface="Arial" panose="020B0604020202020204" pitchFamily="34" charset="0"/>
                <a:ea typeface="宋体" panose="02010600030101010101" pitchFamily="2" charset="-122"/>
              </a:defRPr>
            </a:lvl1pPr>
            <a:lvl2pPr marL="742950" indent="-285750" defTabSz="990600">
              <a:defRPr sz="2400">
                <a:solidFill>
                  <a:schemeClr val="tx1"/>
                </a:solidFill>
                <a:latin typeface="Arial" panose="020B0604020202020204" pitchFamily="34" charset="0"/>
                <a:ea typeface="宋体" panose="02010600030101010101" pitchFamily="2" charset="-122"/>
              </a:defRPr>
            </a:lvl2pPr>
            <a:lvl3pPr marL="1143000" indent="-228600" defTabSz="990600">
              <a:defRPr sz="2400">
                <a:solidFill>
                  <a:schemeClr val="tx1"/>
                </a:solidFill>
                <a:latin typeface="Arial" panose="020B0604020202020204" pitchFamily="34" charset="0"/>
                <a:ea typeface="宋体" panose="02010600030101010101" pitchFamily="2" charset="-122"/>
              </a:defRPr>
            </a:lvl3pPr>
            <a:lvl4pPr marL="1600200" indent="-228600" defTabSz="990600">
              <a:defRPr sz="2400">
                <a:solidFill>
                  <a:schemeClr val="tx1"/>
                </a:solidFill>
                <a:latin typeface="Arial" panose="020B0604020202020204" pitchFamily="34" charset="0"/>
                <a:ea typeface="宋体" panose="02010600030101010101" pitchFamily="2" charset="-122"/>
              </a:defRPr>
            </a:lvl4pPr>
            <a:lvl5pPr marL="2057400" indent="-228600" defTabSz="990600">
              <a:defRPr sz="2400">
                <a:solidFill>
                  <a:schemeClr val="tx1"/>
                </a:solidFill>
                <a:latin typeface="Arial" panose="020B0604020202020204" pitchFamily="34" charset="0"/>
                <a:ea typeface="宋体" panose="02010600030101010101" pitchFamily="2" charset="-122"/>
              </a:defRPr>
            </a:lvl5pPr>
            <a:lvl6pPr marL="2514600" indent="-228600" defTabSz="990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defTabSz="990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defTabSz="990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defTabSz="990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r"/>
            <a:fld id="{76D5DDE3-476D-435D-BABF-168705589179}" type="slidenum">
              <a:rPr lang="de-DE" altLang="zh-CN" sz="1300">
                <a:latin typeface="Calibri" panose="020F0502020204030204" pitchFamily="34" charset="0"/>
              </a:rPr>
              <a:pPr algn="r"/>
              <a:t>38</a:t>
            </a:fld>
            <a:endParaRPr lang="de-DE" altLang="zh-CN" sz="1300">
              <a:latin typeface="Calibri" panose="020F050202020403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1031">
            <a:extLst>
              <a:ext uri="{FF2B5EF4-FFF2-40B4-BE49-F238E27FC236}">
                <a16:creationId xmlns:a16="http://schemas.microsoft.com/office/drawing/2014/main" id="{FF30E3D5-D81F-4BC5-B80E-A266EF16877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fld id="{54B75882-4E85-4577-B5E4-67451A1B0470}" type="slidenum">
              <a:rPr lang="de-DE" altLang="zh-CN" sz="1200">
                <a:latin typeface="Trebuchet MS" panose="020B0603020202020204" pitchFamily="34" charset="0"/>
              </a:rPr>
              <a:pPr/>
              <a:t>39</a:t>
            </a:fld>
            <a:endParaRPr lang="de-DE" altLang="zh-CN" sz="1200">
              <a:latin typeface="Trebuchet MS" panose="020B0603020202020204" pitchFamily="34" charset="0"/>
            </a:endParaRPr>
          </a:p>
        </p:txBody>
      </p:sp>
      <p:sp>
        <p:nvSpPr>
          <p:cNvPr id="80898" name="Folienbildplatzhalter 1">
            <a:extLst>
              <a:ext uri="{FF2B5EF4-FFF2-40B4-BE49-F238E27FC236}">
                <a16:creationId xmlns:a16="http://schemas.microsoft.com/office/drawing/2014/main" id="{7E681277-ED0A-4AF8-8426-33EEFCB51E3B}"/>
              </a:ext>
            </a:extLst>
          </p:cNvPr>
          <p:cNvSpPr>
            <a:spLocks noGrp="1" noRot="1" noChangeAspect="1" noTextEdit="1"/>
          </p:cNvSpPr>
          <p:nvPr>
            <p:ph type="sldImg"/>
          </p:nvPr>
        </p:nvSpPr>
        <p:spPr>
          <a:xfrm>
            <a:off x="992188" y="768350"/>
            <a:ext cx="5114925" cy="3836988"/>
          </a:xfrm>
          <a:ln/>
        </p:spPr>
      </p:sp>
      <p:sp>
        <p:nvSpPr>
          <p:cNvPr id="80899" name="Notizenplatzhalter 2">
            <a:extLst>
              <a:ext uri="{FF2B5EF4-FFF2-40B4-BE49-F238E27FC236}">
                <a16:creationId xmlns:a16="http://schemas.microsoft.com/office/drawing/2014/main" id="{5E031E1E-9918-493D-A3F1-DDBB0E0F953A}"/>
              </a:ext>
            </a:extLst>
          </p:cNvPr>
          <p:cNvSpPr>
            <a:spLocks noGrp="1"/>
          </p:cNvSpPr>
          <p:nvPr>
            <p:ph type="body" idx="1"/>
          </p:nvPr>
        </p:nvSpPr>
        <p:spPr>
          <a:xfrm>
            <a:off x="709613" y="4860925"/>
            <a:ext cx="5680075"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lstStyle/>
          <a:p>
            <a:pPr eaLnBrk="1" hangingPunct="1">
              <a:spcBef>
                <a:spcPct val="0"/>
              </a:spcBef>
            </a:pPr>
            <a:endParaRPr lang="de-DE" altLang="zh-CN"/>
          </a:p>
        </p:txBody>
      </p:sp>
      <p:sp>
        <p:nvSpPr>
          <p:cNvPr id="80900" name="Foliennummernplatzhalter 3">
            <a:extLst>
              <a:ext uri="{FF2B5EF4-FFF2-40B4-BE49-F238E27FC236}">
                <a16:creationId xmlns:a16="http://schemas.microsoft.com/office/drawing/2014/main" id="{05E845E8-7E4D-4BE7-93CA-9DABF01C031C}"/>
              </a:ext>
            </a:extLst>
          </p:cNvPr>
          <p:cNvSpPr txBox="1">
            <a:spLocks noGrp="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defTabSz="990600">
              <a:defRPr sz="2400">
                <a:solidFill>
                  <a:schemeClr val="tx1"/>
                </a:solidFill>
                <a:latin typeface="Arial" panose="020B0604020202020204" pitchFamily="34" charset="0"/>
                <a:ea typeface="宋体" panose="02010600030101010101" pitchFamily="2" charset="-122"/>
              </a:defRPr>
            </a:lvl1pPr>
            <a:lvl2pPr marL="742950" indent="-285750" defTabSz="990600">
              <a:defRPr sz="2400">
                <a:solidFill>
                  <a:schemeClr val="tx1"/>
                </a:solidFill>
                <a:latin typeface="Arial" panose="020B0604020202020204" pitchFamily="34" charset="0"/>
                <a:ea typeface="宋体" panose="02010600030101010101" pitchFamily="2" charset="-122"/>
              </a:defRPr>
            </a:lvl2pPr>
            <a:lvl3pPr marL="1143000" indent="-228600" defTabSz="990600">
              <a:defRPr sz="2400">
                <a:solidFill>
                  <a:schemeClr val="tx1"/>
                </a:solidFill>
                <a:latin typeface="Arial" panose="020B0604020202020204" pitchFamily="34" charset="0"/>
                <a:ea typeface="宋体" panose="02010600030101010101" pitchFamily="2" charset="-122"/>
              </a:defRPr>
            </a:lvl3pPr>
            <a:lvl4pPr marL="1600200" indent="-228600" defTabSz="990600">
              <a:defRPr sz="2400">
                <a:solidFill>
                  <a:schemeClr val="tx1"/>
                </a:solidFill>
                <a:latin typeface="Arial" panose="020B0604020202020204" pitchFamily="34" charset="0"/>
                <a:ea typeface="宋体" panose="02010600030101010101" pitchFamily="2" charset="-122"/>
              </a:defRPr>
            </a:lvl4pPr>
            <a:lvl5pPr marL="2057400" indent="-228600" defTabSz="990600">
              <a:defRPr sz="2400">
                <a:solidFill>
                  <a:schemeClr val="tx1"/>
                </a:solidFill>
                <a:latin typeface="Arial" panose="020B0604020202020204" pitchFamily="34" charset="0"/>
                <a:ea typeface="宋体" panose="02010600030101010101" pitchFamily="2" charset="-122"/>
              </a:defRPr>
            </a:lvl5pPr>
            <a:lvl6pPr marL="2514600" indent="-228600" defTabSz="990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defTabSz="990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defTabSz="990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defTabSz="990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r"/>
            <a:fld id="{0F215BFF-D36A-4285-B92F-B4A1F4F86C44}" type="slidenum">
              <a:rPr lang="de-DE" altLang="zh-CN" sz="1300">
                <a:latin typeface="Calibri" panose="020F0502020204030204" pitchFamily="34" charset="0"/>
              </a:rPr>
              <a:pPr algn="r"/>
              <a:t>39</a:t>
            </a:fld>
            <a:endParaRPr lang="de-DE" altLang="zh-CN" sz="1300">
              <a:latin typeface="Calibri" panose="020F050202020403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1031">
            <a:extLst>
              <a:ext uri="{FF2B5EF4-FFF2-40B4-BE49-F238E27FC236}">
                <a16:creationId xmlns:a16="http://schemas.microsoft.com/office/drawing/2014/main" id="{F7C4ABA0-6F58-44A8-9EB5-AB36E76F84F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fld id="{DF035555-B506-46C8-A014-305CAACCAB5C}" type="slidenum">
              <a:rPr lang="de-DE" altLang="zh-CN" sz="1200">
                <a:latin typeface="Trebuchet MS" panose="020B0603020202020204" pitchFamily="34" charset="0"/>
              </a:rPr>
              <a:pPr/>
              <a:t>40</a:t>
            </a:fld>
            <a:endParaRPr lang="de-DE" altLang="zh-CN" sz="1200">
              <a:latin typeface="Trebuchet MS" panose="020B0603020202020204" pitchFamily="34" charset="0"/>
            </a:endParaRPr>
          </a:p>
        </p:txBody>
      </p:sp>
      <p:sp>
        <p:nvSpPr>
          <p:cNvPr id="82946" name="Folienbildplatzhalter 1">
            <a:extLst>
              <a:ext uri="{FF2B5EF4-FFF2-40B4-BE49-F238E27FC236}">
                <a16:creationId xmlns:a16="http://schemas.microsoft.com/office/drawing/2014/main" id="{1BFC3B64-1C96-43F5-A29F-1BAB31FFF534}"/>
              </a:ext>
            </a:extLst>
          </p:cNvPr>
          <p:cNvSpPr>
            <a:spLocks noGrp="1" noRot="1" noChangeAspect="1" noTextEdit="1"/>
          </p:cNvSpPr>
          <p:nvPr>
            <p:ph type="sldImg"/>
          </p:nvPr>
        </p:nvSpPr>
        <p:spPr>
          <a:xfrm>
            <a:off x="992188" y="768350"/>
            <a:ext cx="5114925" cy="3836988"/>
          </a:xfrm>
          <a:ln/>
        </p:spPr>
      </p:sp>
      <p:sp>
        <p:nvSpPr>
          <p:cNvPr id="82947" name="Notizenplatzhalter 2">
            <a:extLst>
              <a:ext uri="{FF2B5EF4-FFF2-40B4-BE49-F238E27FC236}">
                <a16:creationId xmlns:a16="http://schemas.microsoft.com/office/drawing/2014/main" id="{880146ED-FB45-4517-9516-9F41861034D2}"/>
              </a:ext>
            </a:extLst>
          </p:cNvPr>
          <p:cNvSpPr>
            <a:spLocks noGrp="1"/>
          </p:cNvSpPr>
          <p:nvPr>
            <p:ph type="body" idx="1"/>
          </p:nvPr>
        </p:nvSpPr>
        <p:spPr>
          <a:xfrm>
            <a:off x="709613" y="4860925"/>
            <a:ext cx="5680075"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lstStyle/>
          <a:p>
            <a:pPr eaLnBrk="1" hangingPunct="1">
              <a:spcBef>
                <a:spcPct val="0"/>
              </a:spcBef>
            </a:pPr>
            <a:endParaRPr lang="de-DE" altLang="zh-CN"/>
          </a:p>
        </p:txBody>
      </p:sp>
      <p:sp>
        <p:nvSpPr>
          <p:cNvPr id="82948" name="Foliennummernplatzhalter 3">
            <a:extLst>
              <a:ext uri="{FF2B5EF4-FFF2-40B4-BE49-F238E27FC236}">
                <a16:creationId xmlns:a16="http://schemas.microsoft.com/office/drawing/2014/main" id="{E67BF98D-472E-441F-B1DA-28A3F9FC8D47}"/>
              </a:ext>
            </a:extLst>
          </p:cNvPr>
          <p:cNvSpPr txBox="1">
            <a:spLocks noGrp="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defTabSz="990600">
              <a:defRPr sz="2400">
                <a:solidFill>
                  <a:schemeClr val="tx1"/>
                </a:solidFill>
                <a:latin typeface="Arial" panose="020B0604020202020204" pitchFamily="34" charset="0"/>
                <a:ea typeface="宋体" panose="02010600030101010101" pitchFamily="2" charset="-122"/>
              </a:defRPr>
            </a:lvl1pPr>
            <a:lvl2pPr marL="742950" indent="-285750" defTabSz="990600">
              <a:defRPr sz="2400">
                <a:solidFill>
                  <a:schemeClr val="tx1"/>
                </a:solidFill>
                <a:latin typeface="Arial" panose="020B0604020202020204" pitchFamily="34" charset="0"/>
                <a:ea typeface="宋体" panose="02010600030101010101" pitchFamily="2" charset="-122"/>
              </a:defRPr>
            </a:lvl2pPr>
            <a:lvl3pPr marL="1143000" indent="-228600" defTabSz="990600">
              <a:defRPr sz="2400">
                <a:solidFill>
                  <a:schemeClr val="tx1"/>
                </a:solidFill>
                <a:latin typeface="Arial" panose="020B0604020202020204" pitchFamily="34" charset="0"/>
                <a:ea typeface="宋体" panose="02010600030101010101" pitchFamily="2" charset="-122"/>
              </a:defRPr>
            </a:lvl3pPr>
            <a:lvl4pPr marL="1600200" indent="-228600" defTabSz="990600">
              <a:defRPr sz="2400">
                <a:solidFill>
                  <a:schemeClr val="tx1"/>
                </a:solidFill>
                <a:latin typeface="Arial" panose="020B0604020202020204" pitchFamily="34" charset="0"/>
                <a:ea typeface="宋体" panose="02010600030101010101" pitchFamily="2" charset="-122"/>
              </a:defRPr>
            </a:lvl4pPr>
            <a:lvl5pPr marL="2057400" indent="-228600" defTabSz="990600">
              <a:defRPr sz="2400">
                <a:solidFill>
                  <a:schemeClr val="tx1"/>
                </a:solidFill>
                <a:latin typeface="Arial" panose="020B0604020202020204" pitchFamily="34" charset="0"/>
                <a:ea typeface="宋体" panose="02010600030101010101" pitchFamily="2" charset="-122"/>
              </a:defRPr>
            </a:lvl5pPr>
            <a:lvl6pPr marL="2514600" indent="-228600" defTabSz="990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defTabSz="990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defTabSz="990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defTabSz="990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r"/>
            <a:fld id="{AE427566-50ED-4181-8DC7-5CF0FDCF5BB9}" type="slidenum">
              <a:rPr lang="de-DE" altLang="zh-CN" sz="1300">
                <a:latin typeface="Calibri" panose="020F0502020204030204" pitchFamily="34" charset="0"/>
              </a:rPr>
              <a:pPr algn="r"/>
              <a:t>40</a:t>
            </a:fld>
            <a:endParaRPr lang="de-DE" altLang="zh-CN" sz="1300">
              <a:latin typeface="Calibri" panose="020F050202020403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1031"/>
          <p:cNvSpPr>
            <a:spLocks noGrp="1" noChangeArrowheads="1"/>
          </p:cNvSpPr>
          <p:nvPr>
            <p:ph type="sldNum" sz="quarter" idx="5"/>
          </p:nvPr>
        </p:nvSpPr>
        <p:spPr>
          <a:noFill/>
        </p:spPr>
        <p:txBody>
          <a:bodyPr/>
          <a:lstStyle/>
          <a:p>
            <a:fld id="{A1C29D99-C692-43B7-9527-05C6B5D5F8D3}" type="slidenum">
              <a:rPr lang="de-DE" smtClean="0"/>
              <a:pPr/>
              <a:t>6</a:t>
            </a:fld>
            <a:endParaRPr lang="de-DE"/>
          </a:p>
        </p:txBody>
      </p:sp>
      <p:sp>
        <p:nvSpPr>
          <p:cNvPr id="224259" name="Rectangle 2"/>
          <p:cNvSpPr>
            <a:spLocks noGrp="1" noRot="1" noChangeAspect="1" noChangeArrowheads="1" noTextEdit="1"/>
          </p:cNvSpPr>
          <p:nvPr>
            <p:ph type="sldImg"/>
          </p:nvPr>
        </p:nvSpPr>
        <p:spPr>
          <a:ln/>
        </p:spPr>
      </p:sp>
      <p:sp>
        <p:nvSpPr>
          <p:cNvPr id="224260" name="Rectangle 3"/>
          <p:cNvSpPr>
            <a:spLocks noGrp="1" noChangeArrowheads="1"/>
          </p:cNvSpPr>
          <p:nvPr>
            <p:ph type="body" idx="1"/>
          </p:nvPr>
        </p:nvSpPr>
        <p:spPr>
          <a:noFill/>
          <a:ln/>
        </p:spPr>
        <p:txBody>
          <a:bodyPr/>
          <a:lstStyle/>
          <a:p>
            <a:pPr eaLnBrk="1" hangingPunct="1"/>
            <a:endParaRPr lang="de-DE"/>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1031">
            <a:extLst>
              <a:ext uri="{FF2B5EF4-FFF2-40B4-BE49-F238E27FC236}">
                <a16:creationId xmlns:a16="http://schemas.microsoft.com/office/drawing/2014/main" id="{24838D36-3291-48A1-A89D-0A2CA727A8B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fld id="{37ACF717-3094-4941-B709-C7EAC6A15123}" type="slidenum">
              <a:rPr lang="de-DE" altLang="zh-CN" sz="1200">
                <a:latin typeface="Trebuchet MS" panose="020B0603020202020204" pitchFamily="34" charset="0"/>
              </a:rPr>
              <a:pPr/>
              <a:t>42</a:t>
            </a:fld>
            <a:endParaRPr lang="de-DE" altLang="zh-CN" sz="1200">
              <a:latin typeface="Trebuchet MS" panose="020B0603020202020204" pitchFamily="34" charset="0"/>
            </a:endParaRPr>
          </a:p>
        </p:txBody>
      </p:sp>
      <p:sp>
        <p:nvSpPr>
          <p:cNvPr id="87042" name="Rectangle 2">
            <a:extLst>
              <a:ext uri="{FF2B5EF4-FFF2-40B4-BE49-F238E27FC236}">
                <a16:creationId xmlns:a16="http://schemas.microsoft.com/office/drawing/2014/main" id="{F1AF4B4F-880C-4921-B7C5-2EAACE47AF80}"/>
              </a:ext>
            </a:extLst>
          </p:cNvPr>
          <p:cNvSpPr>
            <a:spLocks noGrp="1" noRot="1" noChangeAspect="1" noChangeArrowheads="1" noTextEdit="1"/>
          </p:cNvSpPr>
          <p:nvPr>
            <p:ph type="sldImg"/>
          </p:nvPr>
        </p:nvSpPr>
        <p:spPr>
          <a:xfrm>
            <a:off x="992188" y="768350"/>
            <a:ext cx="5114925" cy="3836988"/>
          </a:xfrm>
          <a:ln/>
        </p:spPr>
      </p:sp>
      <p:sp>
        <p:nvSpPr>
          <p:cNvPr id="87043" name="Rectangle 3">
            <a:extLst>
              <a:ext uri="{FF2B5EF4-FFF2-40B4-BE49-F238E27FC236}">
                <a16:creationId xmlns:a16="http://schemas.microsoft.com/office/drawing/2014/main" id="{A54F2B39-C9FC-40DF-9164-DAF55B070D79}"/>
              </a:ext>
            </a:extLst>
          </p:cNvPr>
          <p:cNvSpPr>
            <a:spLocks noGrp="1"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zh-CN"/>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1031">
            <a:extLst>
              <a:ext uri="{FF2B5EF4-FFF2-40B4-BE49-F238E27FC236}">
                <a16:creationId xmlns:a16="http://schemas.microsoft.com/office/drawing/2014/main" id="{CC355C14-897A-4E54-80B2-9E4C5EB5F88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fld id="{64EAA1D5-6A49-48E3-A39F-809C4DF07E8A}" type="slidenum">
              <a:rPr lang="de-DE" altLang="zh-CN" sz="1200">
                <a:latin typeface="Trebuchet MS" panose="020B0603020202020204" pitchFamily="34" charset="0"/>
              </a:rPr>
              <a:pPr/>
              <a:t>43</a:t>
            </a:fld>
            <a:endParaRPr lang="de-DE" altLang="zh-CN" sz="1200">
              <a:latin typeface="Trebuchet MS" panose="020B0603020202020204" pitchFamily="34" charset="0"/>
            </a:endParaRPr>
          </a:p>
        </p:txBody>
      </p:sp>
      <p:sp>
        <p:nvSpPr>
          <p:cNvPr id="89090" name="Rectangle 2">
            <a:extLst>
              <a:ext uri="{FF2B5EF4-FFF2-40B4-BE49-F238E27FC236}">
                <a16:creationId xmlns:a16="http://schemas.microsoft.com/office/drawing/2014/main" id="{45DC1364-1226-4C30-9E88-5BDC5DADD82B}"/>
              </a:ext>
            </a:extLst>
          </p:cNvPr>
          <p:cNvSpPr>
            <a:spLocks noGrp="1" noRot="1" noChangeAspect="1" noChangeArrowheads="1" noTextEdit="1"/>
          </p:cNvSpPr>
          <p:nvPr>
            <p:ph type="sldImg"/>
          </p:nvPr>
        </p:nvSpPr>
        <p:spPr>
          <a:xfrm>
            <a:off x="992188" y="768350"/>
            <a:ext cx="5114925" cy="3836988"/>
          </a:xfrm>
          <a:ln/>
        </p:spPr>
      </p:sp>
      <p:sp>
        <p:nvSpPr>
          <p:cNvPr id="89091" name="Rectangle 3">
            <a:extLst>
              <a:ext uri="{FF2B5EF4-FFF2-40B4-BE49-F238E27FC236}">
                <a16:creationId xmlns:a16="http://schemas.microsoft.com/office/drawing/2014/main" id="{AC1E7784-8F79-4FF9-B52B-760572670AF8}"/>
              </a:ext>
            </a:extLst>
          </p:cNvPr>
          <p:cNvSpPr>
            <a:spLocks noGrp="1"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zh-CN"/>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1031">
            <a:extLst>
              <a:ext uri="{FF2B5EF4-FFF2-40B4-BE49-F238E27FC236}">
                <a16:creationId xmlns:a16="http://schemas.microsoft.com/office/drawing/2014/main" id="{6B56668A-E8CB-4FE1-B38E-83AF575E708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fld id="{9E4EFAD2-04DF-463A-97C5-33F443C8F432}" type="slidenum">
              <a:rPr lang="de-DE" altLang="zh-CN" sz="1200">
                <a:latin typeface="Trebuchet MS" panose="020B0603020202020204" pitchFamily="34" charset="0"/>
              </a:rPr>
              <a:pPr/>
              <a:t>44</a:t>
            </a:fld>
            <a:endParaRPr lang="de-DE" altLang="zh-CN" sz="1200">
              <a:latin typeface="Trebuchet MS" panose="020B0603020202020204" pitchFamily="34" charset="0"/>
            </a:endParaRPr>
          </a:p>
        </p:txBody>
      </p:sp>
      <p:sp>
        <p:nvSpPr>
          <p:cNvPr id="91138" name="Rectangle 2">
            <a:extLst>
              <a:ext uri="{FF2B5EF4-FFF2-40B4-BE49-F238E27FC236}">
                <a16:creationId xmlns:a16="http://schemas.microsoft.com/office/drawing/2014/main" id="{DE670B42-7DDD-496A-BE67-F07297E7AC12}"/>
              </a:ext>
            </a:extLst>
          </p:cNvPr>
          <p:cNvSpPr>
            <a:spLocks noGrp="1" noRot="1" noChangeAspect="1" noChangeArrowheads="1" noTextEdit="1"/>
          </p:cNvSpPr>
          <p:nvPr>
            <p:ph type="sldImg"/>
          </p:nvPr>
        </p:nvSpPr>
        <p:spPr>
          <a:xfrm>
            <a:off x="992188" y="768350"/>
            <a:ext cx="5114925" cy="3836988"/>
          </a:xfrm>
          <a:ln/>
        </p:spPr>
      </p:sp>
      <p:sp>
        <p:nvSpPr>
          <p:cNvPr id="91139" name="Rectangle 3">
            <a:extLst>
              <a:ext uri="{FF2B5EF4-FFF2-40B4-BE49-F238E27FC236}">
                <a16:creationId xmlns:a16="http://schemas.microsoft.com/office/drawing/2014/main" id="{3577A477-D982-4986-A114-75F70B74C10F}"/>
              </a:ext>
            </a:extLst>
          </p:cNvPr>
          <p:cNvSpPr>
            <a:spLocks noGrp="1"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zh-CN"/>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1031">
            <a:extLst>
              <a:ext uri="{FF2B5EF4-FFF2-40B4-BE49-F238E27FC236}">
                <a16:creationId xmlns:a16="http://schemas.microsoft.com/office/drawing/2014/main" id="{DDB8C2DF-0B30-4BD1-AD32-DD1F3BA24F9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fld id="{2487C6FB-3337-407C-8538-272515469471}" type="slidenum">
              <a:rPr lang="de-DE" altLang="zh-CN" sz="1200">
                <a:latin typeface="Trebuchet MS" panose="020B0603020202020204" pitchFamily="34" charset="0"/>
              </a:rPr>
              <a:pPr/>
              <a:t>45</a:t>
            </a:fld>
            <a:endParaRPr lang="de-DE" altLang="zh-CN" sz="1200">
              <a:latin typeface="Trebuchet MS" panose="020B0603020202020204" pitchFamily="34" charset="0"/>
            </a:endParaRPr>
          </a:p>
        </p:txBody>
      </p:sp>
      <p:sp>
        <p:nvSpPr>
          <p:cNvPr id="93186" name="Rectangle 2">
            <a:extLst>
              <a:ext uri="{FF2B5EF4-FFF2-40B4-BE49-F238E27FC236}">
                <a16:creationId xmlns:a16="http://schemas.microsoft.com/office/drawing/2014/main" id="{31DE2D46-73EB-4D5D-86F5-4A1C806E7677}"/>
              </a:ext>
            </a:extLst>
          </p:cNvPr>
          <p:cNvSpPr>
            <a:spLocks noGrp="1" noRot="1" noChangeAspect="1" noChangeArrowheads="1" noTextEdit="1"/>
          </p:cNvSpPr>
          <p:nvPr>
            <p:ph type="sldImg"/>
          </p:nvPr>
        </p:nvSpPr>
        <p:spPr>
          <a:xfrm>
            <a:off x="992188" y="768350"/>
            <a:ext cx="5114925" cy="3836988"/>
          </a:xfrm>
          <a:ln/>
        </p:spPr>
      </p:sp>
      <p:sp>
        <p:nvSpPr>
          <p:cNvPr id="93187" name="Rectangle 3">
            <a:extLst>
              <a:ext uri="{FF2B5EF4-FFF2-40B4-BE49-F238E27FC236}">
                <a16:creationId xmlns:a16="http://schemas.microsoft.com/office/drawing/2014/main" id="{EDD34899-D861-435B-AAD7-C8FAF236493C}"/>
              </a:ext>
            </a:extLst>
          </p:cNvPr>
          <p:cNvSpPr>
            <a:spLocks noGrp="1"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zh-CN"/>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1031">
            <a:extLst>
              <a:ext uri="{FF2B5EF4-FFF2-40B4-BE49-F238E27FC236}">
                <a16:creationId xmlns:a16="http://schemas.microsoft.com/office/drawing/2014/main" id="{2C1EAD79-99EB-448C-8570-59D598B771D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fld id="{0B7F1CC3-8E3E-4889-BC18-595A630C880D}" type="slidenum">
              <a:rPr lang="de-DE" altLang="zh-CN" sz="1200">
                <a:latin typeface="Trebuchet MS" panose="020B0603020202020204" pitchFamily="34" charset="0"/>
              </a:rPr>
              <a:pPr/>
              <a:t>46</a:t>
            </a:fld>
            <a:endParaRPr lang="de-DE" altLang="zh-CN" sz="1200">
              <a:latin typeface="Trebuchet MS" panose="020B0603020202020204" pitchFamily="34" charset="0"/>
            </a:endParaRPr>
          </a:p>
        </p:txBody>
      </p:sp>
      <p:sp>
        <p:nvSpPr>
          <p:cNvPr id="95234" name="Rectangle 2">
            <a:extLst>
              <a:ext uri="{FF2B5EF4-FFF2-40B4-BE49-F238E27FC236}">
                <a16:creationId xmlns:a16="http://schemas.microsoft.com/office/drawing/2014/main" id="{233F52BB-AB6A-455B-A24B-994CD7367B6F}"/>
              </a:ext>
            </a:extLst>
          </p:cNvPr>
          <p:cNvSpPr>
            <a:spLocks noGrp="1" noRot="1" noChangeAspect="1" noChangeArrowheads="1" noTextEdit="1"/>
          </p:cNvSpPr>
          <p:nvPr>
            <p:ph type="sldImg"/>
          </p:nvPr>
        </p:nvSpPr>
        <p:spPr>
          <a:xfrm>
            <a:off x="992188" y="768350"/>
            <a:ext cx="5114925" cy="3836988"/>
          </a:xfrm>
          <a:ln/>
        </p:spPr>
      </p:sp>
      <p:sp>
        <p:nvSpPr>
          <p:cNvPr id="95235" name="Rectangle 3">
            <a:extLst>
              <a:ext uri="{FF2B5EF4-FFF2-40B4-BE49-F238E27FC236}">
                <a16:creationId xmlns:a16="http://schemas.microsoft.com/office/drawing/2014/main" id="{D5838A0C-21CE-4B80-970C-D315A655259F}"/>
              </a:ext>
            </a:extLst>
          </p:cNvPr>
          <p:cNvSpPr>
            <a:spLocks noGrp="1"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zh-CN"/>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1031">
            <a:extLst>
              <a:ext uri="{FF2B5EF4-FFF2-40B4-BE49-F238E27FC236}">
                <a16:creationId xmlns:a16="http://schemas.microsoft.com/office/drawing/2014/main" id="{E0025BD4-2F07-439D-9E04-B21D71A02F0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fld id="{F525BE76-8767-49F1-923B-3EECC4505BAC}" type="slidenum">
              <a:rPr lang="de-DE" altLang="zh-CN" sz="1200">
                <a:latin typeface="Trebuchet MS" panose="020B0603020202020204" pitchFamily="34" charset="0"/>
              </a:rPr>
              <a:pPr/>
              <a:t>47</a:t>
            </a:fld>
            <a:endParaRPr lang="de-DE" altLang="zh-CN" sz="1200">
              <a:latin typeface="Trebuchet MS" panose="020B0603020202020204" pitchFamily="34" charset="0"/>
            </a:endParaRPr>
          </a:p>
        </p:txBody>
      </p:sp>
      <p:sp>
        <p:nvSpPr>
          <p:cNvPr id="97282" name="Rectangle 2">
            <a:extLst>
              <a:ext uri="{FF2B5EF4-FFF2-40B4-BE49-F238E27FC236}">
                <a16:creationId xmlns:a16="http://schemas.microsoft.com/office/drawing/2014/main" id="{0E664F5B-9F2C-4681-A5EE-624EDE644223}"/>
              </a:ext>
            </a:extLst>
          </p:cNvPr>
          <p:cNvSpPr>
            <a:spLocks noGrp="1" noRot="1" noChangeAspect="1" noChangeArrowheads="1" noTextEdit="1"/>
          </p:cNvSpPr>
          <p:nvPr>
            <p:ph type="sldImg"/>
          </p:nvPr>
        </p:nvSpPr>
        <p:spPr>
          <a:xfrm>
            <a:off x="992188" y="768350"/>
            <a:ext cx="5114925" cy="3836988"/>
          </a:xfrm>
          <a:ln/>
        </p:spPr>
      </p:sp>
      <p:sp>
        <p:nvSpPr>
          <p:cNvPr id="97283" name="Rectangle 3">
            <a:extLst>
              <a:ext uri="{FF2B5EF4-FFF2-40B4-BE49-F238E27FC236}">
                <a16:creationId xmlns:a16="http://schemas.microsoft.com/office/drawing/2014/main" id="{B60A315B-4648-4342-9F4D-02E252971479}"/>
              </a:ext>
            </a:extLst>
          </p:cNvPr>
          <p:cNvSpPr>
            <a:spLocks noGrp="1"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zh-CN"/>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1031">
            <a:extLst>
              <a:ext uri="{FF2B5EF4-FFF2-40B4-BE49-F238E27FC236}">
                <a16:creationId xmlns:a16="http://schemas.microsoft.com/office/drawing/2014/main" id="{91C73D1E-7A63-4133-9829-BEBA1829ED1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fld id="{82B821DF-15D8-4104-B571-BBA624DF2BB8}" type="slidenum">
              <a:rPr lang="de-DE" altLang="zh-CN" sz="1200">
                <a:latin typeface="Trebuchet MS" panose="020B0603020202020204" pitchFamily="34" charset="0"/>
              </a:rPr>
              <a:pPr/>
              <a:t>48</a:t>
            </a:fld>
            <a:endParaRPr lang="de-DE" altLang="zh-CN" sz="1200">
              <a:latin typeface="Trebuchet MS" panose="020B0603020202020204" pitchFamily="34" charset="0"/>
            </a:endParaRPr>
          </a:p>
        </p:txBody>
      </p:sp>
      <p:sp>
        <p:nvSpPr>
          <p:cNvPr id="99330" name="Rectangle 2">
            <a:extLst>
              <a:ext uri="{FF2B5EF4-FFF2-40B4-BE49-F238E27FC236}">
                <a16:creationId xmlns:a16="http://schemas.microsoft.com/office/drawing/2014/main" id="{FE9AC461-D3EC-426B-8AF3-3B781A0DE2FF}"/>
              </a:ext>
            </a:extLst>
          </p:cNvPr>
          <p:cNvSpPr>
            <a:spLocks noGrp="1" noRot="1" noChangeAspect="1" noChangeArrowheads="1" noTextEdit="1"/>
          </p:cNvSpPr>
          <p:nvPr>
            <p:ph type="sldImg"/>
          </p:nvPr>
        </p:nvSpPr>
        <p:spPr>
          <a:xfrm>
            <a:off x="992188" y="768350"/>
            <a:ext cx="5114925" cy="3836988"/>
          </a:xfrm>
          <a:ln/>
        </p:spPr>
      </p:sp>
      <p:sp>
        <p:nvSpPr>
          <p:cNvPr id="99331" name="Rectangle 3">
            <a:extLst>
              <a:ext uri="{FF2B5EF4-FFF2-40B4-BE49-F238E27FC236}">
                <a16:creationId xmlns:a16="http://schemas.microsoft.com/office/drawing/2014/main" id="{749D5B4F-1205-4B9F-8872-B93216808EDE}"/>
              </a:ext>
            </a:extLst>
          </p:cNvPr>
          <p:cNvSpPr>
            <a:spLocks noGrp="1"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zh-CN"/>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2A26A6C2-3F77-47AE-A308-E8BA5ECFF85F}" type="slidenum">
              <a:rPr lang="de-DE" smtClean="0"/>
              <a:t>58</a:t>
            </a:fld>
            <a:endParaRPr lang="de-DE"/>
          </a:p>
        </p:txBody>
      </p:sp>
    </p:spTree>
    <p:extLst>
      <p:ext uri="{BB962C8B-B14F-4D97-AF65-F5344CB8AC3E}">
        <p14:creationId xmlns:p14="http://schemas.microsoft.com/office/powerpoint/2010/main" val="411741537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2A26A6C2-3F77-47AE-A308-E8BA5ECFF85F}" type="slidenum">
              <a:rPr lang="de-DE" smtClean="0"/>
              <a:t>59</a:t>
            </a:fld>
            <a:endParaRPr lang="de-DE"/>
          </a:p>
        </p:txBody>
      </p:sp>
    </p:spTree>
    <p:extLst>
      <p:ext uri="{BB962C8B-B14F-4D97-AF65-F5344CB8AC3E}">
        <p14:creationId xmlns:p14="http://schemas.microsoft.com/office/powerpoint/2010/main" val="25440328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1031"/>
          <p:cNvSpPr>
            <a:spLocks noGrp="1" noChangeArrowheads="1"/>
          </p:cNvSpPr>
          <p:nvPr>
            <p:ph type="sldNum" sz="quarter" idx="5"/>
          </p:nvPr>
        </p:nvSpPr>
        <p:spPr>
          <a:noFill/>
        </p:spPr>
        <p:txBody>
          <a:bodyPr/>
          <a:lstStyle/>
          <a:p>
            <a:fld id="{45B2D68B-74CD-4B12-8540-3D2DD7EF227B}" type="slidenum">
              <a:rPr lang="de-DE" smtClean="0"/>
              <a:pPr/>
              <a:t>7</a:t>
            </a:fld>
            <a:endParaRPr lang="de-DE"/>
          </a:p>
        </p:txBody>
      </p:sp>
      <p:sp>
        <p:nvSpPr>
          <p:cNvPr id="222211" name="Rectangle 2"/>
          <p:cNvSpPr>
            <a:spLocks noGrp="1" noRot="1" noChangeAspect="1" noChangeArrowheads="1" noTextEdit="1"/>
          </p:cNvSpPr>
          <p:nvPr>
            <p:ph type="sldImg"/>
          </p:nvPr>
        </p:nvSpPr>
        <p:spPr>
          <a:ln/>
        </p:spPr>
      </p:sp>
      <p:sp>
        <p:nvSpPr>
          <p:cNvPr id="222212" name="Rectangle 3"/>
          <p:cNvSpPr>
            <a:spLocks noGrp="1" noChangeArrowheads="1"/>
          </p:cNvSpPr>
          <p:nvPr>
            <p:ph type="body" idx="1"/>
          </p:nvPr>
        </p:nvSpPr>
        <p:spPr>
          <a:noFill/>
          <a:ln/>
        </p:spPr>
        <p:txBody>
          <a:bodyPr/>
          <a:lstStyle/>
          <a:p>
            <a:pPr eaLnBrk="1" hangingPunct="1"/>
            <a:endParaRPr lang="de-DE"/>
          </a:p>
        </p:txBody>
      </p:sp>
    </p:spTree>
    <p:extLst>
      <p:ext uri="{BB962C8B-B14F-4D97-AF65-F5344CB8AC3E}">
        <p14:creationId xmlns:p14="http://schemas.microsoft.com/office/powerpoint/2010/main" val="317581018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2A26A6C2-3F77-47AE-A308-E8BA5ECFF85F}" type="slidenum">
              <a:rPr lang="de-DE" smtClean="0"/>
              <a:t>62</a:t>
            </a:fld>
            <a:endParaRPr lang="de-D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1031"/>
          <p:cNvSpPr>
            <a:spLocks noGrp="1" noChangeArrowheads="1"/>
          </p:cNvSpPr>
          <p:nvPr>
            <p:ph type="sldNum" sz="quarter" idx="5"/>
          </p:nvPr>
        </p:nvSpPr>
        <p:spPr>
          <a:noFill/>
        </p:spPr>
        <p:txBody>
          <a:bodyPr/>
          <a:lstStyle/>
          <a:p>
            <a:fld id="{45B2D68B-74CD-4B12-8540-3D2DD7EF227B}" type="slidenum">
              <a:rPr lang="de-DE" smtClean="0"/>
              <a:pPr/>
              <a:t>8</a:t>
            </a:fld>
            <a:endParaRPr lang="de-DE"/>
          </a:p>
        </p:txBody>
      </p:sp>
      <p:sp>
        <p:nvSpPr>
          <p:cNvPr id="222211" name="Rectangle 2"/>
          <p:cNvSpPr>
            <a:spLocks noGrp="1" noRot="1" noChangeAspect="1" noChangeArrowheads="1" noTextEdit="1"/>
          </p:cNvSpPr>
          <p:nvPr>
            <p:ph type="sldImg"/>
          </p:nvPr>
        </p:nvSpPr>
        <p:spPr>
          <a:ln/>
        </p:spPr>
      </p:sp>
      <p:sp>
        <p:nvSpPr>
          <p:cNvPr id="222212" name="Rectangle 3"/>
          <p:cNvSpPr>
            <a:spLocks noGrp="1" noChangeArrowheads="1"/>
          </p:cNvSpPr>
          <p:nvPr>
            <p:ph type="body" idx="1"/>
          </p:nvPr>
        </p:nvSpPr>
        <p:spPr>
          <a:noFill/>
          <a:ln/>
        </p:spPr>
        <p:txBody>
          <a:bodyPr/>
          <a:lstStyle/>
          <a:p>
            <a:pPr eaLnBrk="1" hangingPunct="1"/>
            <a:endParaRPr lang="de-DE"/>
          </a:p>
        </p:txBody>
      </p:sp>
    </p:spTree>
    <p:extLst>
      <p:ext uri="{BB962C8B-B14F-4D97-AF65-F5344CB8AC3E}">
        <p14:creationId xmlns:p14="http://schemas.microsoft.com/office/powerpoint/2010/main" val="2000209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1031"/>
          <p:cNvSpPr>
            <a:spLocks noGrp="1" noChangeArrowheads="1"/>
          </p:cNvSpPr>
          <p:nvPr>
            <p:ph type="sldNum" sz="quarter" idx="5"/>
          </p:nvPr>
        </p:nvSpPr>
        <p:spPr>
          <a:noFill/>
        </p:spPr>
        <p:txBody>
          <a:bodyPr/>
          <a:lstStyle/>
          <a:p>
            <a:fld id="{45B2D68B-74CD-4B12-8540-3D2DD7EF227B}" type="slidenum">
              <a:rPr lang="de-DE" smtClean="0"/>
              <a:pPr/>
              <a:t>9</a:t>
            </a:fld>
            <a:endParaRPr lang="de-DE"/>
          </a:p>
        </p:txBody>
      </p:sp>
      <p:sp>
        <p:nvSpPr>
          <p:cNvPr id="222211" name="Rectangle 2"/>
          <p:cNvSpPr>
            <a:spLocks noGrp="1" noRot="1" noChangeAspect="1" noChangeArrowheads="1" noTextEdit="1"/>
          </p:cNvSpPr>
          <p:nvPr>
            <p:ph type="sldImg"/>
          </p:nvPr>
        </p:nvSpPr>
        <p:spPr>
          <a:ln/>
        </p:spPr>
      </p:sp>
      <p:sp>
        <p:nvSpPr>
          <p:cNvPr id="222212" name="Rectangle 3"/>
          <p:cNvSpPr>
            <a:spLocks noGrp="1" noChangeArrowheads="1"/>
          </p:cNvSpPr>
          <p:nvPr>
            <p:ph type="body" idx="1"/>
          </p:nvPr>
        </p:nvSpPr>
        <p:spPr>
          <a:noFill/>
          <a:ln/>
        </p:spPr>
        <p:txBody>
          <a:bodyPr/>
          <a:lstStyle/>
          <a:p>
            <a:pPr eaLnBrk="1" hangingPunct="1"/>
            <a:endParaRPr lang="de-DE"/>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7" name="Rectangle 1031">
            <a:extLst>
              <a:ext uri="{FF2B5EF4-FFF2-40B4-BE49-F238E27FC236}">
                <a16:creationId xmlns:a16="http://schemas.microsoft.com/office/drawing/2014/main" id="{61D3F3D7-C322-455C-9045-593E9E3A6ED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fld id="{CE289464-EE2A-41B2-9B5C-26FE92F00EDA}" type="slidenum">
              <a:rPr lang="de-DE" altLang="zh-CN" sz="1200">
                <a:latin typeface="Trebuchet MS" panose="020B0603020202020204" pitchFamily="34" charset="0"/>
              </a:rPr>
              <a:pPr/>
              <a:t>10</a:t>
            </a:fld>
            <a:endParaRPr lang="de-DE" altLang="zh-CN" sz="1200">
              <a:latin typeface="Trebuchet MS" panose="020B0603020202020204" pitchFamily="34" charset="0"/>
            </a:endParaRPr>
          </a:p>
        </p:txBody>
      </p:sp>
      <p:sp>
        <p:nvSpPr>
          <p:cNvPr id="357378" name="Rectangle 2">
            <a:extLst>
              <a:ext uri="{FF2B5EF4-FFF2-40B4-BE49-F238E27FC236}">
                <a16:creationId xmlns:a16="http://schemas.microsoft.com/office/drawing/2014/main" id="{A5F74722-AE55-41AA-9F9A-56C06A81F51D}"/>
              </a:ext>
            </a:extLst>
          </p:cNvPr>
          <p:cNvSpPr>
            <a:spLocks noGrp="1" noRot="1" noChangeAspect="1" noChangeArrowheads="1" noTextEdit="1"/>
          </p:cNvSpPr>
          <p:nvPr>
            <p:ph type="sldImg"/>
          </p:nvPr>
        </p:nvSpPr>
        <p:spPr>
          <a:ln/>
        </p:spPr>
      </p:sp>
      <p:sp>
        <p:nvSpPr>
          <p:cNvPr id="357379" name="Rectangle 3">
            <a:extLst>
              <a:ext uri="{FF2B5EF4-FFF2-40B4-BE49-F238E27FC236}">
                <a16:creationId xmlns:a16="http://schemas.microsoft.com/office/drawing/2014/main" id="{34D016EE-8740-463D-8231-6FEB9188216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zh-CN"/>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1" name="Rectangle 1031">
            <a:extLst>
              <a:ext uri="{FF2B5EF4-FFF2-40B4-BE49-F238E27FC236}">
                <a16:creationId xmlns:a16="http://schemas.microsoft.com/office/drawing/2014/main" id="{3BA09851-3DC2-4AB8-A631-A94C9834D06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fld id="{A84354BE-0749-42C2-8061-FEFE2B0781BF}" type="slidenum">
              <a:rPr lang="de-DE" altLang="zh-CN" sz="1200">
                <a:latin typeface="Trebuchet MS" panose="020B0603020202020204" pitchFamily="34" charset="0"/>
              </a:rPr>
              <a:pPr/>
              <a:t>11</a:t>
            </a:fld>
            <a:endParaRPr lang="de-DE" altLang="zh-CN" sz="1200">
              <a:latin typeface="Trebuchet MS" panose="020B0603020202020204" pitchFamily="34" charset="0"/>
            </a:endParaRPr>
          </a:p>
        </p:txBody>
      </p:sp>
      <p:sp>
        <p:nvSpPr>
          <p:cNvPr id="363522" name="Rectangle 2">
            <a:extLst>
              <a:ext uri="{FF2B5EF4-FFF2-40B4-BE49-F238E27FC236}">
                <a16:creationId xmlns:a16="http://schemas.microsoft.com/office/drawing/2014/main" id="{BCFBEC49-8E8A-4F04-865A-91B28EC73260}"/>
              </a:ext>
            </a:extLst>
          </p:cNvPr>
          <p:cNvSpPr>
            <a:spLocks noGrp="1" noRot="1" noChangeAspect="1" noChangeArrowheads="1" noTextEdit="1"/>
          </p:cNvSpPr>
          <p:nvPr>
            <p:ph type="sldImg"/>
          </p:nvPr>
        </p:nvSpPr>
        <p:spPr>
          <a:ln/>
        </p:spPr>
      </p:sp>
      <p:sp>
        <p:nvSpPr>
          <p:cNvPr id="363523" name="Rectangle 3">
            <a:extLst>
              <a:ext uri="{FF2B5EF4-FFF2-40B4-BE49-F238E27FC236}">
                <a16:creationId xmlns:a16="http://schemas.microsoft.com/office/drawing/2014/main" id="{7CBF3922-D099-4371-87A0-A045B08E134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zh-C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E8916F88-D5E0-4968-AE1C-8273BB90EA00}" type="datetimeFigureOut">
              <a:rPr lang="de-DE" smtClean="0"/>
              <a:t>26.05.2023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C7DB387A-7DAD-440A-A4E7-7F9B3B95A468}" type="slidenum">
              <a:rPr lang="de-DE" smtClean="0"/>
              <a:t>‹Nr.›</a:t>
            </a:fld>
            <a:endParaRPr lang="de-D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hasCustomPrompt="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E8916F88-D5E0-4968-AE1C-8273BB90EA00}" type="datetimeFigureOut">
              <a:rPr lang="de-DE" smtClean="0"/>
              <a:t>26.05.2023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C7DB387A-7DAD-440A-A4E7-7F9B3B95A468}" type="slidenum">
              <a:rPr lang="de-DE" smtClean="0"/>
              <a:t>‹Nr.›</a:t>
            </a:fld>
            <a:endParaRPr lang="de-D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a:t>Titelmasterformat durch Klicken bearbeiten</a:t>
            </a:r>
          </a:p>
        </p:txBody>
      </p:sp>
      <p:sp>
        <p:nvSpPr>
          <p:cNvPr id="3" name="Vertikaler Textplatzhalter 2"/>
          <p:cNvSpPr>
            <a:spLocks noGrp="1"/>
          </p:cNvSpPr>
          <p:nvPr>
            <p:ph type="body" orient="vert" idx="1" hasCustomPrompt="1"/>
          </p:nvPr>
        </p:nvSpPr>
        <p:spPr>
          <a:xfrm>
            <a:off x="457200" y="274638"/>
            <a:ext cx="6019800" cy="5851525"/>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E8916F88-D5E0-4968-AE1C-8273BB90EA00}" type="datetimeFigureOut">
              <a:rPr lang="de-DE" smtClean="0"/>
              <a:t>26.05.2023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C7DB387A-7DAD-440A-A4E7-7F9B3B95A468}" type="slidenum">
              <a:rPr lang="de-DE" smtClean="0"/>
              <a:t>‹Nr.›</a:t>
            </a:fld>
            <a:endParaRPr lang="de-D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2390775" y="168275"/>
            <a:ext cx="6213475" cy="884238"/>
          </a:xfrm>
        </p:spPr>
        <p:txBody>
          <a:bodyPr/>
          <a:lstStyle/>
          <a:p>
            <a:r>
              <a:rPr lang="de-DE"/>
              <a:t>Titelmasterformat durch Klicken bearbeiten</a:t>
            </a:r>
          </a:p>
        </p:txBody>
      </p:sp>
      <p:sp>
        <p:nvSpPr>
          <p:cNvPr id="3" name="Textplatzhalter 2"/>
          <p:cNvSpPr>
            <a:spLocks noGrp="1"/>
          </p:cNvSpPr>
          <p:nvPr>
            <p:ph type="body" sz="half" idx="1"/>
          </p:nvPr>
        </p:nvSpPr>
        <p:spPr>
          <a:xfrm>
            <a:off x="1692275" y="1268413"/>
            <a:ext cx="3649663" cy="4752975"/>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5494338" y="1268413"/>
            <a:ext cx="3649662" cy="4752975"/>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1792156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el, Tex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2390775" y="168275"/>
            <a:ext cx="6213475" cy="884238"/>
          </a:xfrm>
        </p:spPr>
        <p:txBody>
          <a:bodyPr/>
          <a:lstStyle/>
          <a:p>
            <a:r>
              <a:rPr lang="de-DE"/>
              <a:t>Titelmasterformat durch Klicken bearbeiten</a:t>
            </a:r>
          </a:p>
        </p:txBody>
      </p:sp>
      <p:sp>
        <p:nvSpPr>
          <p:cNvPr id="3" name="Textplatzhalter 2"/>
          <p:cNvSpPr>
            <a:spLocks noGrp="1"/>
          </p:cNvSpPr>
          <p:nvPr>
            <p:ph type="body" sz="half" idx="1"/>
          </p:nvPr>
        </p:nvSpPr>
        <p:spPr>
          <a:xfrm>
            <a:off x="1692275" y="1268413"/>
            <a:ext cx="3649663" cy="4752975"/>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quarter" idx="2"/>
          </p:nvPr>
        </p:nvSpPr>
        <p:spPr>
          <a:xfrm>
            <a:off x="5494338" y="1268413"/>
            <a:ext cx="3649662" cy="2300287"/>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Inhaltsplatzhalter 4"/>
          <p:cNvSpPr>
            <a:spLocks noGrp="1"/>
          </p:cNvSpPr>
          <p:nvPr>
            <p:ph sz="quarter" idx="3"/>
          </p:nvPr>
        </p:nvSpPr>
        <p:spPr>
          <a:xfrm>
            <a:off x="5494338" y="3721100"/>
            <a:ext cx="3649662" cy="2300288"/>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788119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hasCustomPrompt="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E8916F88-D5E0-4968-AE1C-8273BB90EA00}" type="datetimeFigureOut">
              <a:rPr lang="de-DE" smtClean="0"/>
              <a:t>26.05.2023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C7DB387A-7DAD-440A-A4E7-7F9B3B95A468}" type="slidenum">
              <a:rPr lang="de-DE" smtClean="0"/>
              <a:t>‹Nr.›</a:t>
            </a:fld>
            <a:endParaRPr lang="de-D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hasCustomPrompt="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Textmasterformate durch Klicken bearbeiten</a:t>
            </a:r>
          </a:p>
        </p:txBody>
      </p:sp>
      <p:sp>
        <p:nvSpPr>
          <p:cNvPr id="4" name="Datumsplatzhalter 3"/>
          <p:cNvSpPr>
            <a:spLocks noGrp="1"/>
          </p:cNvSpPr>
          <p:nvPr>
            <p:ph type="dt" sz="half" idx="10"/>
          </p:nvPr>
        </p:nvSpPr>
        <p:spPr/>
        <p:txBody>
          <a:bodyPr/>
          <a:lstStyle/>
          <a:p>
            <a:fld id="{E8916F88-D5E0-4968-AE1C-8273BB90EA00}" type="datetimeFigureOut">
              <a:rPr lang="de-DE" smtClean="0"/>
              <a:t>26.05.2023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C7DB387A-7DAD-440A-A4E7-7F9B3B95A468}" type="slidenum">
              <a:rPr lang="de-DE" smtClean="0"/>
              <a:t>‹Nr.›</a:t>
            </a:fld>
            <a:endParaRPr lang="de-D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hasCustomPrompt="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hasCustomPrompt="1"/>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E8916F88-D5E0-4968-AE1C-8273BB90EA00}" type="datetimeFigureOut">
              <a:rPr lang="de-DE" smtClean="0"/>
              <a:t>26.05.2023</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C7DB387A-7DAD-440A-A4E7-7F9B3B95A468}" type="slidenum">
              <a:rPr lang="de-DE" smtClean="0"/>
              <a:t>‹Nr.›</a:t>
            </a:fld>
            <a:endParaRPr lang="de-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hasCustomPrompt="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hasCustomPrompt="1"/>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hasCustomPrompt="1"/>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hasCustomPrompt="1"/>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E8916F88-D5E0-4968-AE1C-8273BB90EA00}" type="datetimeFigureOut">
              <a:rPr lang="de-DE" smtClean="0"/>
              <a:t>26.05.2023</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C7DB387A-7DAD-440A-A4E7-7F9B3B95A468}" type="slidenum">
              <a:rPr lang="de-DE" smtClean="0"/>
              <a:t>‹Nr.›</a:t>
            </a:fld>
            <a:endParaRPr lang="de-D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E8916F88-D5E0-4968-AE1C-8273BB90EA00}" type="datetimeFigureOut">
              <a:rPr lang="de-DE" smtClean="0"/>
              <a:t>26.05.2023</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C7DB387A-7DAD-440A-A4E7-7F9B3B95A468}" type="slidenum">
              <a:rPr lang="de-DE" smtClean="0"/>
              <a:t>‹Nr.›</a:t>
            </a:fld>
            <a:endParaRPr 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E8916F88-D5E0-4968-AE1C-8273BB90EA00}" type="datetimeFigureOut">
              <a:rPr lang="de-DE" smtClean="0"/>
              <a:t>26.05.2023</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C7DB387A-7DAD-440A-A4E7-7F9B3B95A468}" type="slidenum">
              <a:rPr lang="de-DE" smtClean="0"/>
              <a:t>‹Nr.›</a:t>
            </a:fld>
            <a:endParaRPr lang="de-D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hasCustomPrompt="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hasCustomPrompt="1"/>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4"/>
          <p:cNvSpPr>
            <a:spLocks noGrp="1"/>
          </p:cNvSpPr>
          <p:nvPr>
            <p:ph type="dt" sz="half" idx="10"/>
          </p:nvPr>
        </p:nvSpPr>
        <p:spPr/>
        <p:txBody>
          <a:bodyPr/>
          <a:lstStyle/>
          <a:p>
            <a:fld id="{E8916F88-D5E0-4968-AE1C-8273BB90EA00}" type="datetimeFigureOut">
              <a:rPr lang="de-DE" smtClean="0"/>
              <a:t>26.05.2023</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C7DB387A-7DAD-440A-A4E7-7F9B3B95A468}" type="slidenum">
              <a:rPr lang="de-DE" smtClean="0"/>
              <a:t>‹Nr.›</a:t>
            </a:fld>
            <a:endParaRPr lang="de-D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hasCustomPrompt="1"/>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4"/>
          <p:cNvSpPr>
            <a:spLocks noGrp="1"/>
          </p:cNvSpPr>
          <p:nvPr>
            <p:ph type="dt" sz="half" idx="10"/>
          </p:nvPr>
        </p:nvSpPr>
        <p:spPr/>
        <p:txBody>
          <a:bodyPr/>
          <a:lstStyle/>
          <a:p>
            <a:fld id="{E8916F88-D5E0-4968-AE1C-8273BB90EA00}" type="datetimeFigureOut">
              <a:rPr lang="de-DE" smtClean="0"/>
              <a:t>26.05.2023</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C7DB387A-7DAD-440A-A4E7-7F9B3B95A468}" type="slidenum">
              <a:rPr lang="de-DE" smtClean="0"/>
              <a:t>‹Nr.›</a:t>
            </a:fld>
            <a:endParaRPr lang="de-D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916F88-D5E0-4968-AE1C-8273BB90EA00}" type="datetimeFigureOut">
              <a:rPr lang="de-DE" smtClean="0"/>
              <a:t>26.05.2023</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DB387A-7DAD-440A-A4E7-7F9B3B95A468}" type="slidenum">
              <a:rPr lang="de-DE" smtClean="0"/>
              <a:t>‹Nr.›</a:t>
            </a:fld>
            <a:endParaRPr lang="de-D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www.hausarbeiten.de/faecher/hausarbeit/inw/26990.html"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image" Target="../media/image8.emf"/></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hyperlink" Target="http://commons.wikimedia.org/wiki/Image:BlankMap-World.png" TargetMode="External"/><Relationship Id="rId5" Type="http://schemas.openxmlformats.org/officeDocument/2006/relationships/hyperlink" Target="http://en.wikipedia.org/wiki/Clash_of_Civilizations" TargetMode="External"/><Relationship Id="rId4" Type="http://schemas.openxmlformats.org/officeDocument/2006/relationships/hyperlink" Target="http://commons.wikimedia.org/w/index.php?title=Image:Clash_of_Civilizations_world_map.png&amp;action=edit&amp;section=1" TargetMode="Externa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www.menti.com/al38zzobwpwa"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hyperlink" Target="https://wiki.ruhr-uni-bochum.de/uvu/images/7/7b/Tujia.pptx" TargetMode="External"/><Relationship Id="rId3" Type="http://schemas.openxmlformats.org/officeDocument/2006/relationships/hyperlink" Target="https://ks.wjx.top/vm/mp6jP3P.aspx" TargetMode="External"/><Relationship Id="rId7" Type="http://schemas.openxmlformats.org/officeDocument/2006/relationships/hyperlink" Target="https://wiki.ruhr-uni-bochum.de/uvu/index.php?title=Chinese_Culture_2023&amp;action=edit&amp;section=22" TargetMode="External"/><Relationship Id="rId2" Type="http://schemas.openxmlformats.org/officeDocument/2006/relationships/hyperlink" Target="https://ks.wjx.top/vm/Pmk7uOt.aspx" TargetMode="External"/><Relationship Id="rId1" Type="http://schemas.openxmlformats.org/officeDocument/2006/relationships/slideLayout" Target="../slideLayouts/slideLayout2.xml"/><Relationship Id="rId6" Type="http://schemas.openxmlformats.org/officeDocument/2006/relationships/hyperlink" Target="https://wiki.ruhr-uni-bochum.de/uvu/index.php/File:Ways_of_contacting.pdf" TargetMode="External"/><Relationship Id="rId5" Type="http://schemas.openxmlformats.org/officeDocument/2006/relationships/hyperlink" Target="https://wiki.ruhr-uni-bochum.de/uvu/index.php?title=Chinese_Culture_2023&amp;action=edit&amp;section=21" TargetMode="External"/><Relationship Id="rId4" Type="http://schemas.openxmlformats.org/officeDocument/2006/relationships/hyperlink" Target="https://wiki.ruhr-uni-bochum.de/uvu/index.php?title=Chinese_Culture_2023&amp;action=edit&amp;section=20" TargetMode="External"/><Relationship Id="rId9" Type="http://schemas.openxmlformats.org/officeDocument/2006/relationships/hyperlink" Target="https://bit.ly/100_questions"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s://www.youtube.com/watch?v=Ery0l_F6NRg" TargetMode="External"/><Relationship Id="rId2" Type="http://schemas.openxmlformats.org/officeDocument/2006/relationships/hyperlink" Target="https://www.youtube.com/watch?v=CXBWMURYWMg"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bit.ly/EU-SURVEY" TargetMode="External"/><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hyperlink" Target="https://bit.ly/100_questions" TargetMode="External"/><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hyperlink" Target="mailto:martin@woesler.de"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395536" y="136649"/>
            <a:ext cx="8352928" cy="4012431"/>
          </a:xfrm>
        </p:spPr>
        <p:txBody>
          <a:bodyPr>
            <a:noAutofit/>
          </a:bodyPr>
          <a:lstStyle/>
          <a:p>
            <a:r>
              <a:rPr lang="zh-CN" altLang="de-DE" sz="9600" b="1" dirty="0">
                <a:latin typeface="KaiTi" panose="02010609060101010101" pitchFamily="49" charset="-122"/>
                <a:ea typeface="KaiTi" panose="02010609060101010101" pitchFamily="49" charset="-122"/>
              </a:rPr>
              <a:t>中国文化</a:t>
            </a:r>
            <a:br>
              <a:rPr lang="de-DE" altLang="zh-CN" sz="59500" b="1" dirty="0">
                <a:latin typeface="KaiTi" panose="02010609060101010101" pitchFamily="49" charset="-122"/>
                <a:ea typeface="KaiTi" panose="02010609060101010101" pitchFamily="49" charset="-122"/>
              </a:rPr>
            </a:br>
            <a:r>
              <a:rPr lang="zh-CN" altLang="de-DE" sz="4800" b="1" dirty="0"/>
              <a:t>研究生课（研一）</a:t>
            </a:r>
            <a:br>
              <a:rPr lang="de-DE" altLang="zh-CN" sz="4800" b="1" i="1" dirty="0"/>
            </a:br>
            <a:r>
              <a:rPr lang="de-DE" b="1" i="0" dirty="0" err="1">
                <a:solidFill>
                  <a:srgbClr val="000000"/>
                </a:solidFill>
                <a:effectLst/>
                <a:latin typeface="Calibri" panose="020F0502020204030204" pitchFamily="34" charset="0"/>
                <a:cs typeface="Calibri" panose="020F0502020204030204" pitchFamily="34" charset="0"/>
              </a:rPr>
              <a:t>Kultura</a:t>
            </a:r>
            <a:r>
              <a:rPr lang="de-DE" b="1" i="0" dirty="0">
                <a:solidFill>
                  <a:srgbClr val="000000"/>
                </a:solidFill>
                <a:effectLst/>
                <a:latin typeface="Calibri" panose="020F0502020204030204" pitchFamily="34" charset="0"/>
                <a:cs typeface="Calibri" panose="020F0502020204030204" pitchFamily="34" charset="0"/>
              </a:rPr>
              <a:t> </a:t>
            </a:r>
            <a:r>
              <a:rPr lang="de-DE" b="1" i="0" dirty="0" err="1">
                <a:solidFill>
                  <a:srgbClr val="000000"/>
                </a:solidFill>
                <a:effectLst/>
                <a:latin typeface="Calibri" panose="020F0502020204030204" pitchFamily="34" charset="0"/>
                <a:cs typeface="Calibri" panose="020F0502020204030204" pitchFamily="34" charset="0"/>
              </a:rPr>
              <a:t>chińska</a:t>
            </a:r>
            <a:r>
              <a:rPr lang="de-DE" b="1" i="0" dirty="0">
                <a:solidFill>
                  <a:srgbClr val="000000"/>
                </a:solidFill>
                <a:effectLst/>
                <a:latin typeface="Calibri" panose="020F0502020204030204" pitchFamily="34" charset="0"/>
                <a:cs typeface="Calibri" panose="020F0502020204030204" pitchFamily="34" charset="0"/>
              </a:rPr>
              <a:t> | </a:t>
            </a:r>
            <a:r>
              <a:rPr lang="de-DE" altLang="zh-CN" b="1" dirty="0">
                <a:latin typeface="Calibri" panose="020F0502020204030204" pitchFamily="34" charset="0"/>
                <a:cs typeface="Calibri" panose="020F0502020204030204" pitchFamily="34" charset="0"/>
              </a:rPr>
              <a:t>Chinese Culture</a:t>
            </a:r>
            <a:br>
              <a:rPr lang="de-DE" altLang="zh-CN" sz="4800" b="1" dirty="0"/>
            </a:br>
            <a:r>
              <a:rPr lang="de-DE" altLang="zh-CN" sz="2800" b="1" dirty="0" err="1"/>
              <a:t>for</a:t>
            </a:r>
            <a:r>
              <a:rPr lang="de-DE" altLang="zh-CN" sz="2800" b="1" dirty="0"/>
              <a:t> </a:t>
            </a:r>
            <a:r>
              <a:rPr lang="de-DE" altLang="zh-CN" sz="2800" b="1" dirty="0" err="1"/>
              <a:t>first</a:t>
            </a:r>
            <a:r>
              <a:rPr lang="de-DE" altLang="zh-CN" sz="2800" b="1" dirty="0"/>
              <a:t> </a:t>
            </a:r>
            <a:r>
              <a:rPr lang="de-DE" altLang="zh-CN" sz="2800" b="1" dirty="0" err="1"/>
              <a:t>year</a:t>
            </a:r>
            <a:r>
              <a:rPr lang="de-DE" altLang="zh-CN" sz="2800" b="1" dirty="0"/>
              <a:t> Master </a:t>
            </a:r>
            <a:r>
              <a:rPr lang="de-DE" altLang="zh-CN" sz="2800" b="1" dirty="0" err="1"/>
              <a:t>Students</a:t>
            </a:r>
            <a:br>
              <a:rPr lang="de-DE" altLang="zh-CN" sz="2800" b="1" dirty="0"/>
            </a:br>
            <a:r>
              <a:rPr lang="zh-CN" altLang="de-DE" sz="2800" b="1" dirty="0"/>
              <a:t>第四周 </a:t>
            </a:r>
            <a:r>
              <a:rPr lang="de-DE" altLang="zh-CN" sz="2800" b="1" dirty="0"/>
              <a:t>Session 4</a:t>
            </a:r>
            <a:endParaRPr lang="de-DE" sz="2400" b="1" dirty="0">
              <a:latin typeface="楷体" panose="02010609060101010101" pitchFamily="49" charset="-122"/>
              <a:ea typeface="楷体" panose="02010609060101010101" pitchFamily="49" charset="-122"/>
            </a:endParaRPr>
          </a:p>
        </p:txBody>
      </p:sp>
      <p:sp>
        <p:nvSpPr>
          <p:cNvPr id="3" name="Untertitel 2"/>
          <p:cNvSpPr>
            <a:spLocks noGrp="1"/>
          </p:cNvSpPr>
          <p:nvPr>
            <p:ph type="subTitle" idx="1"/>
          </p:nvPr>
        </p:nvSpPr>
        <p:spPr>
          <a:xfrm>
            <a:off x="395536" y="4365104"/>
            <a:ext cx="8280920" cy="2376264"/>
          </a:xfrm>
        </p:spPr>
        <p:txBody>
          <a:bodyPr>
            <a:noAutofit/>
          </a:bodyPr>
          <a:lstStyle/>
          <a:p>
            <a:r>
              <a:rPr lang="de-DE" altLang="zh-CN" sz="1800" dirty="0">
                <a:solidFill>
                  <a:srgbClr val="000000"/>
                </a:solidFill>
                <a:effectLst/>
                <a:latin typeface="Calibri" panose="020F0502020204030204" pitchFamily="34" charset="0"/>
              </a:rPr>
              <a:t>5</a:t>
            </a:r>
            <a:r>
              <a:rPr lang="zh-CN" altLang="de-DE" sz="1800" dirty="0">
                <a:solidFill>
                  <a:srgbClr val="000000"/>
                </a:solidFill>
                <a:effectLst/>
                <a:latin typeface="Calibri" panose="020F0502020204030204" pitchFamily="34" charset="0"/>
              </a:rPr>
              <a:t>月</a:t>
            </a:r>
            <a:r>
              <a:rPr lang="de-DE" altLang="zh-CN" sz="1800" dirty="0">
                <a:solidFill>
                  <a:srgbClr val="000000"/>
                </a:solidFill>
                <a:effectLst/>
                <a:latin typeface="Calibri" panose="020F0502020204030204" pitchFamily="34" charset="0"/>
              </a:rPr>
              <a:t>5</a:t>
            </a:r>
            <a:r>
              <a:rPr lang="zh-CN" altLang="de-DE" sz="1800" dirty="0">
                <a:solidFill>
                  <a:srgbClr val="000000"/>
                </a:solidFill>
                <a:effectLst/>
                <a:latin typeface="Calibri" panose="020F0502020204030204" pitchFamily="34" charset="0"/>
              </a:rPr>
              <a:t>日</a:t>
            </a:r>
            <a:r>
              <a:rPr lang="de-DE" altLang="zh-CN" sz="1800" dirty="0">
                <a:solidFill>
                  <a:srgbClr val="000000"/>
                </a:solidFill>
                <a:effectLst/>
                <a:latin typeface="Calibri" panose="020F0502020204030204" pitchFamily="34" charset="0"/>
              </a:rPr>
              <a:t>——6</a:t>
            </a:r>
            <a:r>
              <a:rPr lang="zh-CN" altLang="de-DE" sz="1800" dirty="0">
                <a:solidFill>
                  <a:srgbClr val="000000"/>
                </a:solidFill>
                <a:effectLst/>
                <a:latin typeface="Calibri" panose="020F0502020204030204" pitchFamily="34" charset="0"/>
              </a:rPr>
              <a:t>月</a:t>
            </a:r>
            <a:r>
              <a:rPr lang="de-DE" altLang="zh-CN" sz="1800" dirty="0">
                <a:solidFill>
                  <a:srgbClr val="000000"/>
                </a:solidFill>
                <a:effectLst/>
                <a:latin typeface="Calibri" panose="020F0502020204030204" pitchFamily="34" charset="0"/>
              </a:rPr>
              <a:t>23</a:t>
            </a:r>
            <a:r>
              <a:rPr lang="zh-CN" altLang="de-DE" sz="1800" dirty="0">
                <a:solidFill>
                  <a:srgbClr val="000000"/>
                </a:solidFill>
                <a:effectLst/>
                <a:latin typeface="Calibri" panose="020F0502020204030204" pitchFamily="34" charset="0"/>
              </a:rPr>
              <a:t>日，周五</a:t>
            </a:r>
            <a:r>
              <a:rPr lang="zh-CN" altLang="de-DE" sz="1800" dirty="0">
                <a:solidFill>
                  <a:srgbClr val="000000"/>
                </a:solidFill>
                <a:latin typeface="Calibri" panose="020F0502020204030204" pitchFamily="34" charset="0"/>
              </a:rPr>
              <a:t>下午</a:t>
            </a:r>
            <a:r>
              <a:rPr lang="de-DE" altLang="zh-CN" sz="1800" dirty="0">
                <a:solidFill>
                  <a:srgbClr val="000000"/>
                </a:solidFill>
                <a:latin typeface="Calibri" panose="020F0502020204030204" pitchFamily="34" charset="0"/>
              </a:rPr>
              <a:t>3</a:t>
            </a:r>
            <a:r>
              <a:rPr lang="en-US" sz="1800" dirty="0">
                <a:solidFill>
                  <a:srgbClr val="000000"/>
                </a:solidFill>
                <a:effectLst/>
                <a:latin typeface="Calibri" panose="020F0502020204030204" pitchFamily="34" charset="0"/>
              </a:rPr>
              <a:t>:30-5:00</a:t>
            </a:r>
            <a:r>
              <a:rPr lang="zh-CN" altLang="de-DE" sz="1800" dirty="0">
                <a:solidFill>
                  <a:srgbClr val="000000"/>
                </a:solidFill>
                <a:effectLst/>
                <a:latin typeface="Calibri" panose="020F0502020204030204" pitchFamily="34" charset="0"/>
              </a:rPr>
              <a:t>和</a:t>
            </a:r>
            <a:r>
              <a:rPr lang="en-US" sz="1800" dirty="0">
                <a:solidFill>
                  <a:srgbClr val="000000"/>
                </a:solidFill>
                <a:effectLst/>
                <a:latin typeface="Calibri" panose="020F0502020204030204" pitchFamily="34" charset="0"/>
              </a:rPr>
              <a:t>5:15-6:45, (30 x 45 </a:t>
            </a:r>
            <a:r>
              <a:rPr lang="zh-CN" altLang="de-DE" sz="1800" dirty="0">
                <a:solidFill>
                  <a:srgbClr val="000000"/>
                </a:solidFill>
                <a:effectLst/>
                <a:latin typeface="Calibri" panose="020F0502020204030204" pitchFamily="34" charset="0"/>
              </a:rPr>
              <a:t>分钟</a:t>
            </a:r>
            <a:r>
              <a:rPr lang="en-US" sz="1800" dirty="0">
                <a:solidFill>
                  <a:srgbClr val="000000"/>
                </a:solidFill>
                <a:effectLst/>
                <a:latin typeface="Calibri" panose="020F0502020204030204" pitchFamily="34" charset="0"/>
              </a:rPr>
              <a:t>)</a:t>
            </a:r>
          </a:p>
          <a:p>
            <a:r>
              <a:rPr lang="en-US" sz="1800" dirty="0">
                <a:solidFill>
                  <a:srgbClr val="000000"/>
                </a:solidFill>
                <a:effectLst/>
                <a:latin typeface="Calibri" panose="020F0502020204030204" pitchFamily="34" charset="0"/>
              </a:rPr>
              <a:t>Fridays 15:30-17:00 and 17:15-18:45, May 5 – June 23 (30 x 45 min.)</a:t>
            </a:r>
          </a:p>
          <a:p>
            <a:r>
              <a:rPr lang="zh-CN" altLang="de-DE" sz="1800" dirty="0">
                <a:solidFill>
                  <a:srgbClr val="000000"/>
                </a:solidFill>
                <a:effectLst/>
                <a:latin typeface="Calibri" panose="020F0502020204030204" pitchFamily="34" charset="0"/>
              </a:rPr>
              <a:t>教室 </a:t>
            </a:r>
            <a:r>
              <a:rPr lang="en-US" sz="1800" dirty="0">
                <a:solidFill>
                  <a:srgbClr val="000000"/>
                </a:solidFill>
                <a:effectLst/>
                <a:latin typeface="Calibri" panose="020F0502020204030204" pitchFamily="34" charset="0"/>
              </a:rPr>
              <a:t>Classroom 413 </a:t>
            </a:r>
          </a:p>
          <a:p>
            <a:endParaRPr lang="en-US" sz="1800" dirty="0">
              <a:solidFill>
                <a:srgbClr val="000000"/>
              </a:solidFill>
              <a:effectLst/>
              <a:latin typeface="Calibri" panose="020F0502020204030204" pitchFamily="34" charset="0"/>
            </a:endParaRPr>
          </a:p>
          <a:p>
            <a:r>
              <a:rPr lang="zh-CN" altLang="de-DE" sz="1800" dirty="0">
                <a:solidFill>
                  <a:schemeClr val="tx1"/>
                </a:solidFill>
                <a:latin typeface="Arial" panose="020B0604020202020204" pitchFamily="34" charset="0"/>
                <a:ea typeface="楷体" panose="02010609060101010101" pitchFamily="49" charset="-122"/>
                <a:cs typeface="Arial" panose="020B0604020202020204" pitchFamily="34" charset="0"/>
              </a:rPr>
              <a:t>助教：</a:t>
            </a:r>
            <a:r>
              <a:rPr lang="de-DE" sz="1800" b="0" i="0" dirty="0">
                <a:solidFill>
                  <a:srgbClr val="000000"/>
                </a:solidFill>
                <a:effectLst/>
                <a:latin typeface="Arial" panose="020B0604020202020204" pitchFamily="34" charset="0"/>
              </a:rPr>
              <a:t> Martyna </a:t>
            </a:r>
            <a:r>
              <a:rPr lang="zh-CN" altLang="de-DE" sz="1800" b="0" i="0" dirty="0">
                <a:solidFill>
                  <a:srgbClr val="000000"/>
                </a:solidFill>
                <a:effectLst/>
                <a:latin typeface="Arial" panose="020B0604020202020204" pitchFamily="34" charset="0"/>
              </a:rPr>
              <a:t>泊语丰 </a:t>
            </a:r>
            <a:r>
              <a:rPr lang="de-DE" sz="1800" b="0" i="0" dirty="0">
                <a:solidFill>
                  <a:srgbClr val="000000"/>
                </a:solidFill>
                <a:effectLst/>
                <a:latin typeface="Arial" panose="020B0604020202020204" pitchFamily="34" charset="0"/>
              </a:rPr>
              <a:t>Bo </a:t>
            </a:r>
            <a:r>
              <a:rPr lang="de-DE" sz="1800" b="0" i="0" dirty="0" err="1">
                <a:solidFill>
                  <a:srgbClr val="000000"/>
                </a:solidFill>
                <a:effectLst/>
                <a:latin typeface="Arial" panose="020B0604020202020204" pitchFamily="34" charset="0"/>
              </a:rPr>
              <a:t>Yufeng</a:t>
            </a:r>
            <a:endParaRPr lang="de-DE" altLang="zh-CN" sz="1800" dirty="0">
              <a:solidFill>
                <a:schemeClr val="tx1"/>
              </a:solidFill>
              <a:latin typeface="楷体" panose="02010609060101010101" pitchFamily="49" charset="-122"/>
              <a:ea typeface="楷体" panose="02010609060101010101" pitchFamily="49" charset="-122"/>
            </a:endParaRPr>
          </a:p>
          <a:p>
            <a:r>
              <a:rPr lang="zh-CN" altLang="en-US" sz="1800" dirty="0">
                <a:solidFill>
                  <a:schemeClr val="tx1"/>
                </a:solidFill>
                <a:latin typeface="楷体" panose="02010609060101010101" pitchFamily="49" charset="-122"/>
                <a:ea typeface="楷体" panose="02010609060101010101" pitchFamily="49" charset="-122"/>
              </a:rPr>
              <a:t>吴漠</a:t>
            </a:r>
            <a:r>
              <a:rPr lang="zh-CN" altLang="de-DE" sz="1800" dirty="0">
                <a:solidFill>
                  <a:schemeClr val="tx1"/>
                </a:solidFill>
                <a:latin typeface="楷体" panose="02010609060101010101" pitchFamily="49" charset="-122"/>
                <a:ea typeface="楷体" panose="02010609060101010101" pitchFamily="49" charset="-122"/>
              </a:rPr>
              <a:t>汀助理教授</a:t>
            </a:r>
            <a:r>
              <a:rPr lang="zh-CN" altLang="de-DE" sz="1800" dirty="0">
                <a:solidFill>
                  <a:schemeClr val="tx1"/>
                </a:solidFill>
                <a:latin typeface="Calibri" panose="020F0502020204030204" pitchFamily="34" charset="0"/>
                <a:ea typeface="楷体" panose="02010609060101010101" pitchFamily="49" charset="-122"/>
                <a:cs typeface="Calibri" panose="020F0502020204030204" pitchFamily="34" charset="0"/>
              </a:rPr>
              <a:t> </a:t>
            </a:r>
            <a:r>
              <a:rPr lang="de-DE" altLang="zh-CN" sz="1800" dirty="0" err="1">
                <a:solidFill>
                  <a:schemeClr val="tx1"/>
                </a:solidFill>
                <a:latin typeface="Calibri" panose="020F0502020204030204" pitchFamily="34" charset="0"/>
                <a:ea typeface="楷体" panose="02010609060101010101" pitchFamily="49" charset="-122"/>
                <a:cs typeface="Calibri" panose="020F0502020204030204" pitchFamily="34" charset="0"/>
              </a:rPr>
              <a:t>Assistant</a:t>
            </a:r>
            <a:r>
              <a:rPr lang="de-DE" altLang="zh-CN" sz="1800" dirty="0">
                <a:solidFill>
                  <a:schemeClr val="tx1"/>
                </a:solidFill>
                <a:latin typeface="Calibri" panose="020F0502020204030204" pitchFamily="34" charset="0"/>
                <a:ea typeface="楷体" panose="02010609060101010101" pitchFamily="49" charset="-122"/>
                <a:cs typeface="Calibri" panose="020F0502020204030204" pitchFamily="34" charset="0"/>
              </a:rPr>
              <a:t> Professor Dr. Martin Woesler</a:t>
            </a:r>
            <a:endParaRPr lang="de-DE" sz="1800" dirty="0">
              <a:solidFill>
                <a:schemeClr val="tx1"/>
              </a:solidFill>
              <a:latin typeface="Calibri" panose="020F0502020204030204" pitchFamily="34" charset="0"/>
              <a:ea typeface="楷体" panose="02010609060101010101" pitchFamily="49" charset="-122"/>
              <a:cs typeface="Calibri" panose="020F0502020204030204" pitchFamily="34" charset="0"/>
            </a:endParaRPr>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4305" name="Rectangle 2">
            <a:extLst>
              <a:ext uri="{FF2B5EF4-FFF2-40B4-BE49-F238E27FC236}">
                <a16:creationId xmlns:a16="http://schemas.microsoft.com/office/drawing/2014/main" id="{3DB24EB0-3BFB-44DE-86C8-9612A60E4FC2}"/>
              </a:ext>
            </a:extLst>
          </p:cNvPr>
          <p:cNvSpPr>
            <a:spLocks noGrp="1" noChangeArrowheads="1"/>
          </p:cNvSpPr>
          <p:nvPr>
            <p:ph type="title"/>
          </p:nvPr>
        </p:nvSpPr>
        <p:spPr>
          <a:xfrm>
            <a:off x="2484438" y="188913"/>
            <a:ext cx="5975350" cy="884237"/>
          </a:xfrm>
        </p:spPr>
        <p:txBody>
          <a:bodyPr/>
          <a:lstStyle/>
          <a:p>
            <a:pPr eaLnBrk="1" hangingPunct="1"/>
            <a:r>
              <a:rPr lang="de-DE" altLang="zh-CN" sz="3400" b="1">
                <a:ea typeface="宋体" panose="02010600030101010101" pitchFamily="2" charset="-122"/>
              </a:rPr>
              <a:t>Overview</a:t>
            </a:r>
          </a:p>
        </p:txBody>
      </p:sp>
      <p:sp>
        <p:nvSpPr>
          <p:cNvPr id="80902" name="Rectangle 6">
            <a:extLst>
              <a:ext uri="{FF2B5EF4-FFF2-40B4-BE49-F238E27FC236}">
                <a16:creationId xmlns:a16="http://schemas.microsoft.com/office/drawing/2014/main" id="{43F646A8-445F-41DA-98C1-1901596891FA}"/>
              </a:ext>
            </a:extLst>
          </p:cNvPr>
          <p:cNvSpPr>
            <a:spLocks noGrp="1" noChangeArrowheads="1"/>
          </p:cNvSpPr>
          <p:nvPr>
            <p:ph type="body" idx="1"/>
          </p:nvPr>
        </p:nvSpPr>
        <p:spPr>
          <a:xfrm>
            <a:off x="1908175" y="1339850"/>
            <a:ext cx="7127875" cy="4752975"/>
          </a:xfrm>
        </p:spPr>
        <p:txBody>
          <a:bodyPr/>
          <a:lstStyle/>
          <a:p>
            <a:pPr marL="609600" indent="-609600" eaLnBrk="1" hangingPunct="1">
              <a:buFont typeface="Wingdings" panose="05000000000000000000" pitchFamily="2" charset="2"/>
              <a:buNone/>
            </a:pPr>
            <a:r>
              <a:rPr lang="de-DE" altLang="zh-CN" sz="2000">
                <a:ea typeface="宋体" panose="02010600030101010101" pitchFamily="2" charset="-122"/>
              </a:rPr>
              <a:t>1. Own experiences in alien cultures, change of perspective, culture shock</a:t>
            </a:r>
          </a:p>
          <a:p>
            <a:pPr marL="609600" indent="-609600" eaLnBrk="1" hangingPunct="1">
              <a:buFont typeface="Wingdings" panose="05000000000000000000" pitchFamily="2" charset="2"/>
              <a:buNone/>
            </a:pPr>
            <a:r>
              <a:rPr lang="de-DE" altLang="zh-CN" sz="2000">
                <a:ea typeface="宋体" panose="02010600030101010101" pitchFamily="2" charset="-122"/>
              </a:rPr>
              <a:t>2. Cross-cultural competences, derived from situations in the foreign culture using the example of a distant culture: Kahls, Huntington, Spengler – solution-oriented approach</a:t>
            </a:r>
          </a:p>
          <a:p>
            <a:pPr marL="609600" indent="-609600" eaLnBrk="1" hangingPunct="1">
              <a:buFont typeface="Wingdings" panose="05000000000000000000" pitchFamily="2" charset="2"/>
              <a:buNone/>
            </a:pPr>
            <a:r>
              <a:rPr lang="de-DE" altLang="zh-CN" sz="2000">
                <a:ea typeface="宋体" panose="02010600030101010101" pitchFamily="2" charset="-122"/>
              </a:rPr>
              <a:t>3. Models of cultural comparison: Perlmutter, Yoshikawa, Hall</a:t>
            </a:r>
          </a:p>
          <a:p>
            <a:pPr marL="609600" indent="-609600" eaLnBrk="1" hangingPunct="1">
              <a:buFont typeface="Wingdings" panose="05000000000000000000" pitchFamily="2" charset="2"/>
              <a:buNone/>
            </a:pPr>
            <a:r>
              <a:rPr lang="de-DE" altLang="zh-CN" sz="2000">
                <a:ea typeface="宋体" panose="02010600030101010101" pitchFamily="2" charset="-122"/>
              </a:rPr>
              <a:t>4. Methods and findings of cultural comparison: Categorization: Hofstede, Cultural standards: Thomas</a:t>
            </a:r>
          </a:p>
          <a:p>
            <a:pPr marL="609600" indent="-609600" eaLnBrk="1" hangingPunct="1">
              <a:buFont typeface="Wingdings" panose="05000000000000000000" pitchFamily="2" charset="2"/>
              <a:buNone/>
            </a:pPr>
            <a:r>
              <a:rPr lang="de-DE" altLang="zh-CN" sz="2000">
                <a:ea typeface="宋体" panose="02010600030101010101" pitchFamily="2" charset="-122"/>
              </a:rPr>
              <a:t>5. Recommendations of Literature</a:t>
            </a:r>
          </a:p>
        </p:txBody>
      </p:sp>
      <p:sp>
        <p:nvSpPr>
          <p:cNvPr id="80904" name="Text Box 8">
            <a:extLst>
              <a:ext uri="{FF2B5EF4-FFF2-40B4-BE49-F238E27FC236}">
                <a16:creationId xmlns:a16="http://schemas.microsoft.com/office/drawing/2014/main" id="{68C3230E-8003-497E-BC31-A9AD5C0C74E4}"/>
              </a:ext>
            </a:extLst>
          </p:cNvPr>
          <p:cNvSpPr txBox="1">
            <a:spLocks noChangeArrowheads="1"/>
          </p:cNvSpPr>
          <p:nvPr/>
        </p:nvSpPr>
        <p:spPr bwMode="auto">
          <a:xfrm>
            <a:off x="107950" y="836613"/>
            <a:ext cx="1512888" cy="498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spcBef>
                <a:spcPct val="20000"/>
              </a:spcBef>
            </a:pPr>
            <a:r>
              <a:rPr lang="de-DE" altLang="zh-CN" sz="1500" b="1"/>
              <a:t>Multicultural Communi-cation</a:t>
            </a:r>
            <a:endParaRPr lang="de-DE" altLang="zh-CN" sz="1500" b="1">
              <a:ea typeface="Arial Unicode MS" panose="020B0604020202020204" pitchFamily="34" charset="-128"/>
              <a:cs typeface="Arial Unicode MS" panose="020B0604020202020204" pitchFamily="34" charset="-128"/>
            </a:endParaRPr>
          </a:p>
          <a:p>
            <a:pPr>
              <a:spcBef>
                <a:spcPct val="20000"/>
              </a:spcBef>
            </a:pPr>
            <a:endParaRPr lang="de-DE" altLang="zh-CN" sz="1500" b="1"/>
          </a:p>
          <a:p>
            <a:pPr>
              <a:spcBef>
                <a:spcPct val="20000"/>
              </a:spcBef>
            </a:pPr>
            <a:r>
              <a:rPr lang="de-DE" altLang="zh-CN" sz="1500" b="1"/>
              <a:t>Overview</a:t>
            </a:r>
          </a:p>
          <a:p>
            <a:pPr>
              <a:spcBef>
                <a:spcPct val="20000"/>
              </a:spcBef>
            </a:pPr>
            <a:endParaRPr lang="de-DE" altLang="zh-CN" sz="1500" b="1"/>
          </a:p>
          <a:p>
            <a:pPr>
              <a:spcBef>
                <a:spcPct val="20000"/>
              </a:spcBef>
            </a:pPr>
            <a:r>
              <a:rPr lang="de-DE" altLang="zh-CN" sz="1500" b="1">
                <a:solidFill>
                  <a:srgbClr val="777777"/>
                </a:solidFill>
              </a:rPr>
              <a:t>1. Experien-</a:t>
            </a:r>
            <a:br>
              <a:rPr lang="de-DE" altLang="zh-CN" sz="1500" b="1">
                <a:solidFill>
                  <a:srgbClr val="777777"/>
                </a:solidFill>
              </a:rPr>
            </a:br>
            <a:r>
              <a:rPr lang="de-DE" altLang="zh-CN" sz="1500" b="1">
                <a:solidFill>
                  <a:srgbClr val="777777"/>
                </a:solidFill>
              </a:rPr>
              <a:t>    ces</a:t>
            </a:r>
          </a:p>
          <a:p>
            <a:pPr>
              <a:spcBef>
                <a:spcPct val="20000"/>
              </a:spcBef>
            </a:pPr>
            <a:r>
              <a:rPr lang="de-DE" altLang="zh-CN" sz="1500" b="1">
                <a:solidFill>
                  <a:srgbClr val="777777"/>
                </a:solidFill>
              </a:rPr>
              <a:t>2. Competen-</a:t>
            </a:r>
            <a:br>
              <a:rPr lang="de-DE" altLang="zh-CN" sz="1500" b="1">
                <a:solidFill>
                  <a:srgbClr val="777777"/>
                </a:solidFill>
              </a:rPr>
            </a:br>
            <a:r>
              <a:rPr lang="de-DE" altLang="zh-CN" sz="1500" b="1">
                <a:solidFill>
                  <a:srgbClr val="777777"/>
                </a:solidFill>
              </a:rPr>
              <a:t>    ces</a:t>
            </a:r>
          </a:p>
          <a:p>
            <a:pPr>
              <a:spcBef>
                <a:spcPct val="20000"/>
              </a:spcBef>
            </a:pPr>
            <a:r>
              <a:rPr lang="de-DE" altLang="zh-CN" sz="1500" b="1">
                <a:solidFill>
                  <a:srgbClr val="777777"/>
                </a:solidFill>
              </a:rPr>
              <a:t>3. Models of</a:t>
            </a:r>
            <a:br>
              <a:rPr lang="de-DE" altLang="zh-CN" sz="1500" b="1">
                <a:solidFill>
                  <a:srgbClr val="777777"/>
                </a:solidFill>
              </a:rPr>
            </a:br>
            <a:r>
              <a:rPr lang="de-DE" altLang="zh-CN" sz="1500" b="1">
                <a:solidFill>
                  <a:srgbClr val="777777"/>
                </a:solidFill>
              </a:rPr>
              <a:t>    cultural</a:t>
            </a:r>
            <a:br>
              <a:rPr lang="de-DE" altLang="zh-CN" sz="1500" b="1">
                <a:solidFill>
                  <a:srgbClr val="777777"/>
                </a:solidFill>
              </a:rPr>
            </a:br>
            <a:r>
              <a:rPr lang="de-DE" altLang="zh-CN" sz="1500" b="1">
                <a:solidFill>
                  <a:srgbClr val="777777"/>
                </a:solidFill>
              </a:rPr>
              <a:t>    comparison</a:t>
            </a:r>
          </a:p>
          <a:p>
            <a:pPr>
              <a:spcBef>
                <a:spcPct val="20000"/>
              </a:spcBef>
            </a:pPr>
            <a:r>
              <a:rPr lang="de-DE" altLang="zh-CN" sz="1500" b="1">
                <a:solidFill>
                  <a:srgbClr val="777777"/>
                </a:solidFill>
              </a:rPr>
              <a:t>4. Methods </a:t>
            </a:r>
            <a:br>
              <a:rPr lang="de-DE" altLang="zh-CN" sz="1500" b="1">
                <a:solidFill>
                  <a:srgbClr val="777777"/>
                </a:solidFill>
              </a:rPr>
            </a:br>
            <a:r>
              <a:rPr lang="de-DE" altLang="zh-CN" sz="1500" b="1">
                <a:solidFill>
                  <a:srgbClr val="777777"/>
                </a:solidFill>
              </a:rPr>
              <a:t>    and</a:t>
            </a:r>
            <a:br>
              <a:rPr lang="de-DE" altLang="zh-CN" sz="1500" b="1">
                <a:solidFill>
                  <a:srgbClr val="777777"/>
                </a:solidFill>
              </a:rPr>
            </a:br>
            <a:r>
              <a:rPr lang="de-DE" altLang="zh-CN" sz="1500" b="1">
                <a:solidFill>
                  <a:srgbClr val="777777"/>
                </a:solidFill>
              </a:rPr>
              <a:t>    findings</a:t>
            </a:r>
            <a:br>
              <a:rPr lang="de-DE" altLang="zh-CN" sz="1500" b="1">
                <a:solidFill>
                  <a:srgbClr val="777777"/>
                </a:solidFill>
              </a:rPr>
            </a:br>
            <a:r>
              <a:rPr lang="de-DE" altLang="zh-CN" sz="1500" b="1">
                <a:solidFill>
                  <a:srgbClr val="777777"/>
                </a:solidFill>
              </a:rPr>
              <a:t>5. Recommen-</a:t>
            </a:r>
            <a:br>
              <a:rPr lang="de-DE" altLang="zh-CN" sz="1500" b="1">
                <a:solidFill>
                  <a:srgbClr val="777777"/>
                </a:solidFill>
              </a:rPr>
            </a:br>
            <a:r>
              <a:rPr lang="de-DE" altLang="zh-CN" sz="1500" b="1">
                <a:solidFill>
                  <a:srgbClr val="777777"/>
                </a:solidFill>
              </a:rPr>
              <a:t>    dations of</a:t>
            </a:r>
            <a:br>
              <a:rPr lang="de-DE" altLang="zh-CN" sz="1500" b="1">
                <a:solidFill>
                  <a:srgbClr val="777777"/>
                </a:solidFill>
              </a:rPr>
            </a:br>
            <a:r>
              <a:rPr lang="de-DE" altLang="zh-CN" sz="1500" b="1">
                <a:solidFill>
                  <a:srgbClr val="777777"/>
                </a:solidFill>
              </a:rPr>
              <a:t>    literature</a:t>
            </a:r>
          </a:p>
        </p:txBody>
      </p:sp>
      <p:sp>
        <p:nvSpPr>
          <p:cNvPr id="80905" name="UTurnArrow">
            <a:extLst>
              <a:ext uri="{FF2B5EF4-FFF2-40B4-BE49-F238E27FC236}">
                <a16:creationId xmlns:a16="http://schemas.microsoft.com/office/drawing/2014/main" id="{1EE32536-C936-4236-AF7A-08D6FE1D8FD3}"/>
              </a:ext>
            </a:extLst>
          </p:cNvPr>
          <p:cNvSpPr>
            <a:spLocks noEditPoints="1" noChangeArrowheads="1"/>
          </p:cNvSpPr>
          <p:nvPr/>
        </p:nvSpPr>
        <p:spPr bwMode="auto">
          <a:xfrm rot="9996736">
            <a:off x="395288" y="4292600"/>
            <a:ext cx="2879725" cy="1728788"/>
          </a:xfrm>
          <a:custGeom>
            <a:avLst/>
            <a:gdLst>
              <a:gd name="G0" fmla="+- 0 0 0"/>
              <a:gd name="G1" fmla="+- 5574 0 0"/>
              <a:gd name="G2" fmla="*/ 5574 1 2"/>
              <a:gd name="G3" fmla="*/ 9725 1 2"/>
              <a:gd name="G4" fmla="+- 10800 G3 G2"/>
              <a:gd name="G5" fmla="+- 10800 G3 0"/>
              <a:gd name="G6" fmla="+- G5 G2 0"/>
              <a:gd name="G7" fmla="*/ G6 1 2"/>
              <a:gd name="G8" fmla="+- 9725 0 0"/>
              <a:gd name="G9" fmla="+- 21600 0 5574"/>
              <a:gd name="G10" fmla="+- 21600 0 9725"/>
              <a:gd name="G11" fmla="min G10 8691"/>
              <a:gd name="G12" fmla="+- 8826 0 0"/>
              <a:gd name="G13" fmla="+- 14865 0 5975"/>
              <a:gd name="G14" fmla="+- 14865 0 0"/>
              <a:gd name="G15" fmla="*/ 5574 5842 6110"/>
              <a:gd name="G16" fmla="+- 8826 1350 0"/>
              <a:gd name="G17" fmla="+- 8310 0 G15"/>
              <a:gd name="G18" fmla="*/ G17 G7 8310"/>
              <a:gd name="G19" fmla="+- 5574 G18 0"/>
              <a:gd name="G20" fmla="+- G4 0 G18"/>
              <a:gd name="T0" fmla="*/ 9225 w 21600"/>
              <a:gd name="T1" fmla="*/ 0 h 21600"/>
              <a:gd name="T2" fmla="*/ 2787 w 21600"/>
              <a:gd name="T3" fmla="*/ 21600 h 21600"/>
              <a:gd name="T4" fmla="*/ 9725 w 21600"/>
              <a:gd name="T5" fmla="*/ 8826 h 21600"/>
              <a:gd name="T6" fmla="*/ 15663 w 21600"/>
              <a:gd name="T7" fmla="*/ 14865 h 21600"/>
              <a:gd name="T8" fmla="*/ 21600 w 21600"/>
              <a:gd name="T9" fmla="*/ 8826 h 21600"/>
              <a:gd name="T10" fmla="*/ 17694720 60000 65536"/>
              <a:gd name="T11" fmla="*/ 5898240 60000 65536"/>
              <a:gd name="T12" fmla="*/ 5898240 60000 65536"/>
              <a:gd name="T13" fmla="*/ 5898240 60000 65536"/>
              <a:gd name="T14" fmla="*/ 0 60000 65536"/>
              <a:gd name="T15" fmla="*/ 0 w 21600"/>
              <a:gd name="T16" fmla="*/ 8310 h 21600"/>
              <a:gd name="T17" fmla="*/ G1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3" y="14865"/>
                </a:moveTo>
                <a:lnTo>
                  <a:pt x="21600" y="8826"/>
                </a:lnTo>
                <a:lnTo>
                  <a:pt x="18450" y="8826"/>
                </a:lnTo>
                <a:lnTo>
                  <a:pt x="18450" y="8310"/>
                </a:lnTo>
                <a:cubicBezTo>
                  <a:pt x="18450" y="3721"/>
                  <a:pt x="14320" y="0"/>
                  <a:pt x="9225" y="0"/>
                </a:cubicBezTo>
                <a:cubicBezTo>
                  <a:pt x="4130" y="0"/>
                  <a:pt x="0" y="3799"/>
                  <a:pt x="0" y="8485"/>
                </a:cubicBezTo>
                <a:lnTo>
                  <a:pt x="0" y="21600"/>
                </a:lnTo>
                <a:lnTo>
                  <a:pt x="5574" y="21600"/>
                </a:lnTo>
                <a:lnTo>
                  <a:pt x="5574" y="8310"/>
                </a:lnTo>
                <a:cubicBezTo>
                  <a:pt x="5574" y="6664"/>
                  <a:pt x="7055" y="5330"/>
                  <a:pt x="8882" y="5330"/>
                </a:cubicBezTo>
                <a:lnTo>
                  <a:pt x="9568" y="5330"/>
                </a:lnTo>
                <a:cubicBezTo>
                  <a:pt x="11395" y="5330"/>
                  <a:pt x="12876" y="6664"/>
                  <a:pt x="12876" y="8310"/>
                </a:cubicBezTo>
                <a:lnTo>
                  <a:pt x="12876" y="8826"/>
                </a:lnTo>
                <a:lnTo>
                  <a:pt x="9725" y="8826"/>
                </a:lnTo>
                <a:close/>
              </a:path>
            </a:pathLst>
          </a:custGeom>
          <a:gradFill rotWithShape="1">
            <a:gsLst>
              <a:gs pos="0">
                <a:schemeClr val="bg1"/>
              </a:gs>
              <a:gs pos="100000">
                <a:srgbClr val="FFCC00"/>
              </a:gs>
            </a:gsLst>
            <a:path path="rect">
              <a:fillToRect r="100000" b="100000"/>
            </a:path>
          </a:gradFill>
          <a:ln w="9525">
            <a:noFill/>
            <a:miter lim="800000"/>
            <a:headEnd/>
            <a:tailEnd/>
          </a:ln>
          <a:effectLst>
            <a:outerShdw dist="107763" dir="2700000" algn="ctr" rotWithShape="0">
              <a:srgbClr val="808080"/>
            </a:outerShdw>
          </a:effectLst>
        </p:spPr>
        <p:txBody>
          <a:bodyPr/>
          <a:lstStyle/>
          <a:p>
            <a:pPr>
              <a:defRPr/>
            </a:pPr>
            <a:endParaRPr lang="de-DE">
              <a:ea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80902">
                                            <p:txEl>
                                              <p:pRg st="0" end="0"/>
                                            </p:txEl>
                                          </p:spTgt>
                                        </p:tgtEl>
                                        <p:attrNameLst>
                                          <p:attrName>style.visibility</p:attrName>
                                        </p:attrNameLst>
                                      </p:cBhvr>
                                      <p:to>
                                        <p:strVal val="visible"/>
                                      </p:to>
                                    </p:set>
                                    <p:anim calcmode="lin" valueType="num">
                                      <p:cBhvr>
                                        <p:cTn id="7" dur="500" fill="hold"/>
                                        <p:tgtEl>
                                          <p:spTgt spid="8090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0902">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80902">
                                            <p:txEl>
                                              <p:pRg st="0" end="0"/>
                                            </p:txEl>
                                          </p:spTgt>
                                        </p:tgtEl>
                                        <p:attrNameLst>
                                          <p:attrName>ppt_x</p:attrName>
                                        </p:attrNameLst>
                                      </p:cBhvr>
                                      <p:tavLst>
                                        <p:tav tm="0">
                                          <p:val>
                                            <p:fltVal val="0.5"/>
                                          </p:val>
                                        </p:tav>
                                        <p:tav tm="100000">
                                          <p:val>
                                            <p:strVal val="#ppt_x"/>
                                          </p:val>
                                        </p:tav>
                                      </p:tavLst>
                                    </p:anim>
                                    <p:anim calcmode="lin" valueType="num">
                                      <p:cBhvr>
                                        <p:cTn id="10" dur="500" fill="hold"/>
                                        <p:tgtEl>
                                          <p:spTgt spid="80902">
                                            <p:txEl>
                                              <p:pRg st="0" end="0"/>
                                            </p:txEl>
                                          </p:spTgt>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80902">
                                            <p:txEl>
                                              <p:pRg st="1" end="1"/>
                                            </p:txEl>
                                          </p:spTgt>
                                        </p:tgtEl>
                                        <p:attrNameLst>
                                          <p:attrName>style.visibility</p:attrName>
                                        </p:attrNameLst>
                                      </p:cBhvr>
                                      <p:to>
                                        <p:strVal val="visible"/>
                                      </p:to>
                                    </p:set>
                                    <p:anim calcmode="lin" valueType="num">
                                      <p:cBhvr>
                                        <p:cTn id="15" dur="500" fill="hold"/>
                                        <p:tgtEl>
                                          <p:spTgt spid="80902">
                                            <p:txEl>
                                              <p:pRg st="1" end="1"/>
                                            </p:txEl>
                                          </p:spTgt>
                                        </p:tgtEl>
                                        <p:attrNameLst>
                                          <p:attrName>ppt_w</p:attrName>
                                        </p:attrNameLst>
                                      </p:cBhvr>
                                      <p:tavLst>
                                        <p:tav tm="0">
                                          <p:val>
                                            <p:fltVal val="0"/>
                                          </p:val>
                                        </p:tav>
                                        <p:tav tm="100000">
                                          <p:val>
                                            <p:strVal val="#ppt_w"/>
                                          </p:val>
                                        </p:tav>
                                      </p:tavLst>
                                    </p:anim>
                                    <p:anim calcmode="lin" valueType="num">
                                      <p:cBhvr>
                                        <p:cTn id="16" dur="500" fill="hold"/>
                                        <p:tgtEl>
                                          <p:spTgt spid="80902">
                                            <p:txEl>
                                              <p:pRg st="1" end="1"/>
                                            </p:txEl>
                                          </p:spTgt>
                                        </p:tgtEl>
                                        <p:attrNameLst>
                                          <p:attrName>ppt_h</p:attrName>
                                        </p:attrNameLst>
                                      </p:cBhvr>
                                      <p:tavLst>
                                        <p:tav tm="0">
                                          <p:val>
                                            <p:fltVal val="0"/>
                                          </p:val>
                                        </p:tav>
                                        <p:tav tm="100000">
                                          <p:val>
                                            <p:strVal val="#ppt_h"/>
                                          </p:val>
                                        </p:tav>
                                      </p:tavLst>
                                    </p:anim>
                                    <p:anim calcmode="lin" valueType="num">
                                      <p:cBhvr>
                                        <p:cTn id="17" dur="500" fill="hold"/>
                                        <p:tgtEl>
                                          <p:spTgt spid="80902">
                                            <p:txEl>
                                              <p:pRg st="1" end="1"/>
                                            </p:txEl>
                                          </p:spTgt>
                                        </p:tgtEl>
                                        <p:attrNameLst>
                                          <p:attrName>ppt_x</p:attrName>
                                        </p:attrNameLst>
                                      </p:cBhvr>
                                      <p:tavLst>
                                        <p:tav tm="0">
                                          <p:val>
                                            <p:fltVal val="0.5"/>
                                          </p:val>
                                        </p:tav>
                                        <p:tav tm="100000">
                                          <p:val>
                                            <p:strVal val="#ppt_x"/>
                                          </p:val>
                                        </p:tav>
                                      </p:tavLst>
                                    </p:anim>
                                    <p:anim calcmode="lin" valueType="num">
                                      <p:cBhvr>
                                        <p:cTn id="18" dur="500" fill="hold"/>
                                        <p:tgtEl>
                                          <p:spTgt spid="80902">
                                            <p:txEl>
                                              <p:pRg st="1" end="1"/>
                                            </p:txEl>
                                          </p:spTgt>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80902">
                                            <p:txEl>
                                              <p:pRg st="2" end="2"/>
                                            </p:txEl>
                                          </p:spTgt>
                                        </p:tgtEl>
                                        <p:attrNameLst>
                                          <p:attrName>style.visibility</p:attrName>
                                        </p:attrNameLst>
                                      </p:cBhvr>
                                      <p:to>
                                        <p:strVal val="visible"/>
                                      </p:to>
                                    </p:set>
                                    <p:anim calcmode="lin" valueType="num">
                                      <p:cBhvr>
                                        <p:cTn id="23" dur="500" fill="hold"/>
                                        <p:tgtEl>
                                          <p:spTgt spid="80902">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80902">
                                            <p:txEl>
                                              <p:pRg st="2" end="2"/>
                                            </p:txEl>
                                          </p:spTgt>
                                        </p:tgtEl>
                                        <p:attrNameLst>
                                          <p:attrName>ppt_h</p:attrName>
                                        </p:attrNameLst>
                                      </p:cBhvr>
                                      <p:tavLst>
                                        <p:tav tm="0">
                                          <p:val>
                                            <p:fltVal val="0"/>
                                          </p:val>
                                        </p:tav>
                                        <p:tav tm="100000">
                                          <p:val>
                                            <p:strVal val="#ppt_h"/>
                                          </p:val>
                                        </p:tav>
                                      </p:tavLst>
                                    </p:anim>
                                    <p:anim calcmode="lin" valueType="num">
                                      <p:cBhvr>
                                        <p:cTn id="25" dur="500" fill="hold"/>
                                        <p:tgtEl>
                                          <p:spTgt spid="80902">
                                            <p:txEl>
                                              <p:pRg st="2" end="2"/>
                                            </p:txEl>
                                          </p:spTgt>
                                        </p:tgtEl>
                                        <p:attrNameLst>
                                          <p:attrName>ppt_x</p:attrName>
                                        </p:attrNameLst>
                                      </p:cBhvr>
                                      <p:tavLst>
                                        <p:tav tm="0">
                                          <p:val>
                                            <p:fltVal val="0.5"/>
                                          </p:val>
                                        </p:tav>
                                        <p:tav tm="100000">
                                          <p:val>
                                            <p:strVal val="#ppt_x"/>
                                          </p:val>
                                        </p:tav>
                                      </p:tavLst>
                                    </p:anim>
                                    <p:anim calcmode="lin" valueType="num">
                                      <p:cBhvr>
                                        <p:cTn id="26" dur="500" fill="hold"/>
                                        <p:tgtEl>
                                          <p:spTgt spid="80902">
                                            <p:txEl>
                                              <p:pRg st="2" end="2"/>
                                            </p:txEl>
                                          </p:spTgt>
                                        </p:tgtEl>
                                        <p:attrNameLst>
                                          <p:attrName>ppt_y</p:attrName>
                                        </p:attrNameLst>
                                      </p:cBhvr>
                                      <p:tavLst>
                                        <p:tav tm="0">
                                          <p:val>
                                            <p:fltVal val="0.5"/>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528" fill="hold" grpId="0" nodeType="clickEffect">
                                  <p:stCondLst>
                                    <p:cond delay="0"/>
                                  </p:stCondLst>
                                  <p:childTnLst>
                                    <p:set>
                                      <p:cBhvr>
                                        <p:cTn id="30" dur="1" fill="hold">
                                          <p:stCondLst>
                                            <p:cond delay="0"/>
                                          </p:stCondLst>
                                        </p:cTn>
                                        <p:tgtEl>
                                          <p:spTgt spid="80902">
                                            <p:txEl>
                                              <p:pRg st="3" end="3"/>
                                            </p:txEl>
                                          </p:spTgt>
                                        </p:tgtEl>
                                        <p:attrNameLst>
                                          <p:attrName>style.visibility</p:attrName>
                                        </p:attrNameLst>
                                      </p:cBhvr>
                                      <p:to>
                                        <p:strVal val="visible"/>
                                      </p:to>
                                    </p:set>
                                    <p:anim calcmode="lin" valueType="num">
                                      <p:cBhvr>
                                        <p:cTn id="31" dur="500" fill="hold"/>
                                        <p:tgtEl>
                                          <p:spTgt spid="80902">
                                            <p:txEl>
                                              <p:pRg st="3" end="3"/>
                                            </p:txEl>
                                          </p:spTgt>
                                        </p:tgtEl>
                                        <p:attrNameLst>
                                          <p:attrName>ppt_w</p:attrName>
                                        </p:attrNameLst>
                                      </p:cBhvr>
                                      <p:tavLst>
                                        <p:tav tm="0">
                                          <p:val>
                                            <p:fltVal val="0"/>
                                          </p:val>
                                        </p:tav>
                                        <p:tav tm="100000">
                                          <p:val>
                                            <p:strVal val="#ppt_w"/>
                                          </p:val>
                                        </p:tav>
                                      </p:tavLst>
                                    </p:anim>
                                    <p:anim calcmode="lin" valueType="num">
                                      <p:cBhvr>
                                        <p:cTn id="32" dur="500" fill="hold"/>
                                        <p:tgtEl>
                                          <p:spTgt spid="80902">
                                            <p:txEl>
                                              <p:pRg st="3" end="3"/>
                                            </p:txEl>
                                          </p:spTgt>
                                        </p:tgtEl>
                                        <p:attrNameLst>
                                          <p:attrName>ppt_h</p:attrName>
                                        </p:attrNameLst>
                                      </p:cBhvr>
                                      <p:tavLst>
                                        <p:tav tm="0">
                                          <p:val>
                                            <p:fltVal val="0"/>
                                          </p:val>
                                        </p:tav>
                                        <p:tav tm="100000">
                                          <p:val>
                                            <p:strVal val="#ppt_h"/>
                                          </p:val>
                                        </p:tav>
                                      </p:tavLst>
                                    </p:anim>
                                    <p:anim calcmode="lin" valueType="num">
                                      <p:cBhvr>
                                        <p:cTn id="33" dur="500" fill="hold"/>
                                        <p:tgtEl>
                                          <p:spTgt spid="80902">
                                            <p:txEl>
                                              <p:pRg st="3" end="3"/>
                                            </p:txEl>
                                          </p:spTgt>
                                        </p:tgtEl>
                                        <p:attrNameLst>
                                          <p:attrName>ppt_x</p:attrName>
                                        </p:attrNameLst>
                                      </p:cBhvr>
                                      <p:tavLst>
                                        <p:tav tm="0">
                                          <p:val>
                                            <p:fltVal val="0.5"/>
                                          </p:val>
                                        </p:tav>
                                        <p:tav tm="100000">
                                          <p:val>
                                            <p:strVal val="#ppt_x"/>
                                          </p:val>
                                        </p:tav>
                                      </p:tavLst>
                                    </p:anim>
                                    <p:anim calcmode="lin" valueType="num">
                                      <p:cBhvr>
                                        <p:cTn id="34" dur="500" fill="hold"/>
                                        <p:tgtEl>
                                          <p:spTgt spid="80902">
                                            <p:txEl>
                                              <p:pRg st="3" end="3"/>
                                            </p:txEl>
                                          </p:spTgt>
                                        </p:tgtEl>
                                        <p:attrNameLst>
                                          <p:attrName>ppt_y</p:attrName>
                                        </p:attrNameLst>
                                      </p:cBhvr>
                                      <p:tavLst>
                                        <p:tav tm="0">
                                          <p:val>
                                            <p:fltVal val="0.5"/>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3" presetClass="entr" presetSubtype="528" fill="hold" grpId="0" nodeType="clickEffect">
                                  <p:stCondLst>
                                    <p:cond delay="0"/>
                                  </p:stCondLst>
                                  <p:childTnLst>
                                    <p:set>
                                      <p:cBhvr>
                                        <p:cTn id="38" dur="1" fill="hold">
                                          <p:stCondLst>
                                            <p:cond delay="0"/>
                                          </p:stCondLst>
                                        </p:cTn>
                                        <p:tgtEl>
                                          <p:spTgt spid="80902">
                                            <p:txEl>
                                              <p:pRg st="4" end="4"/>
                                            </p:txEl>
                                          </p:spTgt>
                                        </p:tgtEl>
                                        <p:attrNameLst>
                                          <p:attrName>style.visibility</p:attrName>
                                        </p:attrNameLst>
                                      </p:cBhvr>
                                      <p:to>
                                        <p:strVal val="visible"/>
                                      </p:to>
                                    </p:set>
                                    <p:anim calcmode="lin" valueType="num">
                                      <p:cBhvr>
                                        <p:cTn id="39" dur="500" fill="hold"/>
                                        <p:tgtEl>
                                          <p:spTgt spid="80902">
                                            <p:txEl>
                                              <p:pRg st="4" end="4"/>
                                            </p:txEl>
                                          </p:spTgt>
                                        </p:tgtEl>
                                        <p:attrNameLst>
                                          <p:attrName>ppt_w</p:attrName>
                                        </p:attrNameLst>
                                      </p:cBhvr>
                                      <p:tavLst>
                                        <p:tav tm="0">
                                          <p:val>
                                            <p:fltVal val="0"/>
                                          </p:val>
                                        </p:tav>
                                        <p:tav tm="100000">
                                          <p:val>
                                            <p:strVal val="#ppt_w"/>
                                          </p:val>
                                        </p:tav>
                                      </p:tavLst>
                                    </p:anim>
                                    <p:anim calcmode="lin" valueType="num">
                                      <p:cBhvr>
                                        <p:cTn id="40" dur="500" fill="hold"/>
                                        <p:tgtEl>
                                          <p:spTgt spid="80902">
                                            <p:txEl>
                                              <p:pRg st="4" end="4"/>
                                            </p:txEl>
                                          </p:spTgt>
                                        </p:tgtEl>
                                        <p:attrNameLst>
                                          <p:attrName>ppt_h</p:attrName>
                                        </p:attrNameLst>
                                      </p:cBhvr>
                                      <p:tavLst>
                                        <p:tav tm="0">
                                          <p:val>
                                            <p:fltVal val="0"/>
                                          </p:val>
                                        </p:tav>
                                        <p:tav tm="100000">
                                          <p:val>
                                            <p:strVal val="#ppt_h"/>
                                          </p:val>
                                        </p:tav>
                                      </p:tavLst>
                                    </p:anim>
                                    <p:anim calcmode="lin" valueType="num">
                                      <p:cBhvr>
                                        <p:cTn id="41" dur="500" fill="hold"/>
                                        <p:tgtEl>
                                          <p:spTgt spid="80902">
                                            <p:txEl>
                                              <p:pRg st="4" end="4"/>
                                            </p:txEl>
                                          </p:spTgt>
                                        </p:tgtEl>
                                        <p:attrNameLst>
                                          <p:attrName>ppt_x</p:attrName>
                                        </p:attrNameLst>
                                      </p:cBhvr>
                                      <p:tavLst>
                                        <p:tav tm="0">
                                          <p:val>
                                            <p:fltVal val="0.5"/>
                                          </p:val>
                                        </p:tav>
                                        <p:tav tm="100000">
                                          <p:val>
                                            <p:strVal val="#ppt_x"/>
                                          </p:val>
                                        </p:tav>
                                      </p:tavLst>
                                    </p:anim>
                                    <p:anim calcmode="lin" valueType="num">
                                      <p:cBhvr>
                                        <p:cTn id="42" dur="500" fill="hold"/>
                                        <p:tgtEl>
                                          <p:spTgt spid="80902">
                                            <p:txEl>
                                              <p:pRg st="4" end="4"/>
                                            </p:txEl>
                                          </p:spTgt>
                                        </p:tgtEl>
                                        <p:attrNameLst>
                                          <p:attrName>ppt_y</p:attrName>
                                        </p:attrNameLst>
                                      </p:cBhvr>
                                      <p:tavLst>
                                        <p:tav tm="0">
                                          <p:val>
                                            <p:fltVal val="0.5"/>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7" presetClass="entr" presetSubtype="10" fill="hold" nodeType="clickEffect">
                                  <p:stCondLst>
                                    <p:cond delay="0"/>
                                  </p:stCondLst>
                                  <p:childTnLst>
                                    <p:set>
                                      <p:cBhvr>
                                        <p:cTn id="46" dur="1" fill="hold">
                                          <p:stCondLst>
                                            <p:cond delay="0"/>
                                          </p:stCondLst>
                                        </p:cTn>
                                        <p:tgtEl>
                                          <p:spTgt spid="80905"/>
                                        </p:tgtEl>
                                        <p:attrNameLst>
                                          <p:attrName>style.visibility</p:attrName>
                                        </p:attrNameLst>
                                      </p:cBhvr>
                                      <p:to>
                                        <p:strVal val="visible"/>
                                      </p:to>
                                    </p:set>
                                    <p:anim calcmode="lin" valueType="num">
                                      <p:cBhvr>
                                        <p:cTn id="47" dur="500" fill="hold"/>
                                        <p:tgtEl>
                                          <p:spTgt spid="80905"/>
                                        </p:tgtEl>
                                        <p:attrNameLst>
                                          <p:attrName>ppt_w</p:attrName>
                                        </p:attrNameLst>
                                      </p:cBhvr>
                                      <p:tavLst>
                                        <p:tav tm="0">
                                          <p:val>
                                            <p:fltVal val="0"/>
                                          </p:val>
                                        </p:tav>
                                        <p:tav tm="100000">
                                          <p:val>
                                            <p:strVal val="#ppt_w"/>
                                          </p:val>
                                        </p:tav>
                                      </p:tavLst>
                                    </p:anim>
                                    <p:anim calcmode="lin" valueType="num">
                                      <p:cBhvr>
                                        <p:cTn id="48" dur="500" fill="hold"/>
                                        <p:tgtEl>
                                          <p:spTgt spid="80905"/>
                                        </p:tgtEl>
                                        <p:attrNameLst>
                                          <p:attrName>ppt_h</p:attrName>
                                        </p:attrNameLst>
                                      </p:cBhvr>
                                      <p:tavLst>
                                        <p:tav tm="0">
                                          <p:val>
                                            <p:strVal val="#ppt_h"/>
                                          </p:val>
                                        </p:tav>
                                        <p:tav tm="100000">
                                          <p:val>
                                            <p:strVal val="#ppt_h"/>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3" presetClass="entr" presetSubtype="16" fill="hold" grpId="0" nodeType="clickEffect">
                                  <p:stCondLst>
                                    <p:cond delay="0"/>
                                  </p:stCondLst>
                                  <p:childTnLst>
                                    <p:set>
                                      <p:cBhvr>
                                        <p:cTn id="52" dur="1" fill="hold">
                                          <p:stCondLst>
                                            <p:cond delay="0"/>
                                          </p:stCondLst>
                                        </p:cTn>
                                        <p:tgtEl>
                                          <p:spTgt spid="80904"/>
                                        </p:tgtEl>
                                        <p:attrNameLst>
                                          <p:attrName>style.visibility</p:attrName>
                                        </p:attrNameLst>
                                      </p:cBhvr>
                                      <p:to>
                                        <p:strVal val="visible"/>
                                      </p:to>
                                    </p:set>
                                    <p:anim calcmode="lin" valueType="num">
                                      <p:cBhvr>
                                        <p:cTn id="53" dur="500" fill="hold"/>
                                        <p:tgtEl>
                                          <p:spTgt spid="80904"/>
                                        </p:tgtEl>
                                        <p:attrNameLst>
                                          <p:attrName>ppt_w</p:attrName>
                                        </p:attrNameLst>
                                      </p:cBhvr>
                                      <p:tavLst>
                                        <p:tav tm="0">
                                          <p:val>
                                            <p:fltVal val="0"/>
                                          </p:val>
                                        </p:tav>
                                        <p:tav tm="100000">
                                          <p:val>
                                            <p:strVal val="#ppt_w"/>
                                          </p:val>
                                        </p:tav>
                                      </p:tavLst>
                                    </p:anim>
                                    <p:anim calcmode="lin" valueType="num">
                                      <p:cBhvr>
                                        <p:cTn id="54" dur="500" fill="hold"/>
                                        <p:tgtEl>
                                          <p:spTgt spid="8090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2" grpId="0" build="p" autoUpdateAnimBg="0"/>
      <p:bldP spid="80904"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Rectangle 2">
            <a:extLst>
              <a:ext uri="{FF2B5EF4-FFF2-40B4-BE49-F238E27FC236}">
                <a16:creationId xmlns:a16="http://schemas.microsoft.com/office/drawing/2014/main" id="{206CC429-2765-41CD-8A87-9057B915CF54}"/>
              </a:ext>
            </a:extLst>
          </p:cNvPr>
          <p:cNvSpPr>
            <a:spLocks noGrp="1" noChangeArrowheads="1"/>
          </p:cNvSpPr>
          <p:nvPr>
            <p:ph type="title"/>
          </p:nvPr>
        </p:nvSpPr>
        <p:spPr>
          <a:xfrm>
            <a:off x="2484438" y="188913"/>
            <a:ext cx="5975350" cy="884237"/>
          </a:xfrm>
        </p:spPr>
        <p:txBody>
          <a:bodyPr>
            <a:normAutofit fontScale="90000"/>
          </a:bodyPr>
          <a:lstStyle/>
          <a:p>
            <a:pPr eaLnBrk="1" hangingPunct="1"/>
            <a:r>
              <a:rPr lang="de-DE" altLang="zh-CN" sz="3400" b="1">
                <a:ea typeface="宋体" panose="02010600030101010101" pitchFamily="2" charset="-122"/>
              </a:rPr>
              <a:t>1.1 Your experiences</a:t>
            </a:r>
            <a:br>
              <a:rPr lang="de-DE" altLang="zh-CN" sz="3400" b="1">
                <a:ea typeface="宋体" panose="02010600030101010101" pitchFamily="2" charset="-122"/>
              </a:rPr>
            </a:br>
            <a:r>
              <a:rPr lang="de-DE" altLang="zh-CN" sz="3400" b="1">
                <a:ea typeface="宋体" panose="02010600030101010101" pitchFamily="2" charset="-122"/>
              </a:rPr>
              <a:t>in foreign cultures</a:t>
            </a:r>
          </a:p>
        </p:txBody>
      </p:sp>
      <p:sp>
        <p:nvSpPr>
          <p:cNvPr id="360450" name="Rectangle 3">
            <a:extLst>
              <a:ext uri="{FF2B5EF4-FFF2-40B4-BE49-F238E27FC236}">
                <a16:creationId xmlns:a16="http://schemas.microsoft.com/office/drawing/2014/main" id="{C101FE4A-2E57-40E9-853D-17AC1561891E}"/>
              </a:ext>
            </a:extLst>
          </p:cNvPr>
          <p:cNvSpPr>
            <a:spLocks noGrp="1" noChangeArrowheads="1"/>
          </p:cNvSpPr>
          <p:nvPr>
            <p:ph type="body" idx="1"/>
          </p:nvPr>
        </p:nvSpPr>
        <p:spPr>
          <a:xfrm>
            <a:off x="1908175" y="1339850"/>
            <a:ext cx="7127875" cy="4752975"/>
          </a:xfrm>
        </p:spPr>
        <p:txBody>
          <a:bodyPr>
            <a:normAutofit lnSpcReduction="10000"/>
          </a:bodyPr>
          <a:lstStyle/>
          <a:p>
            <a:pPr eaLnBrk="1" hangingPunct="1">
              <a:buFontTx/>
              <a:buNone/>
            </a:pPr>
            <a:r>
              <a:rPr lang="de-DE" altLang="zh-CN" sz="2000">
                <a:ea typeface="宋体" panose="02010600030101010101" pitchFamily="2" charset="-122"/>
              </a:rPr>
              <a:t>Review</a:t>
            </a:r>
          </a:p>
          <a:p>
            <a:pPr eaLnBrk="1" hangingPunct="1">
              <a:buFontTx/>
              <a:buNone/>
            </a:pPr>
            <a:r>
              <a:rPr lang="de-DE" altLang="zh-CN" sz="2000">
                <a:ea typeface="宋体" panose="02010600030101010101" pitchFamily="2" charset="-122"/>
              </a:rPr>
              <a:t>Experiences</a:t>
            </a:r>
          </a:p>
          <a:p>
            <a:pPr eaLnBrk="1" hangingPunct="1">
              <a:buFontTx/>
              <a:buNone/>
            </a:pPr>
            <a:endParaRPr lang="de-DE" altLang="zh-CN" sz="2000">
              <a:ea typeface="宋体" panose="02010600030101010101" pitchFamily="2" charset="-122"/>
            </a:endParaRPr>
          </a:p>
          <a:p>
            <a:pPr eaLnBrk="1" hangingPunct="1">
              <a:buFontTx/>
              <a:buNone/>
            </a:pPr>
            <a:endParaRPr lang="de-DE" altLang="zh-CN" sz="2000">
              <a:ea typeface="宋体" panose="02010600030101010101" pitchFamily="2" charset="-122"/>
            </a:endParaRPr>
          </a:p>
          <a:p>
            <a:pPr eaLnBrk="1" hangingPunct="1">
              <a:buFontTx/>
              <a:buNone/>
            </a:pPr>
            <a:endParaRPr lang="de-DE" altLang="zh-CN" sz="2000">
              <a:ea typeface="宋体" panose="02010600030101010101" pitchFamily="2" charset="-122"/>
            </a:endParaRPr>
          </a:p>
          <a:p>
            <a:pPr eaLnBrk="1" hangingPunct="1">
              <a:buFontTx/>
              <a:buNone/>
            </a:pPr>
            <a:endParaRPr lang="de-DE" altLang="zh-CN" sz="2000">
              <a:ea typeface="宋体" panose="02010600030101010101" pitchFamily="2" charset="-122"/>
            </a:endParaRPr>
          </a:p>
          <a:p>
            <a:pPr eaLnBrk="1" hangingPunct="1">
              <a:buFontTx/>
              <a:buNone/>
            </a:pPr>
            <a:endParaRPr lang="de-DE" altLang="zh-CN" sz="2000">
              <a:ea typeface="宋体" panose="02010600030101010101" pitchFamily="2" charset="-122"/>
            </a:endParaRPr>
          </a:p>
          <a:p>
            <a:pPr eaLnBrk="1" hangingPunct="1">
              <a:buFontTx/>
              <a:buNone/>
            </a:pPr>
            <a:endParaRPr lang="de-DE" altLang="zh-CN" sz="2000">
              <a:ea typeface="宋体" panose="02010600030101010101" pitchFamily="2" charset="-122"/>
            </a:endParaRPr>
          </a:p>
          <a:p>
            <a:pPr eaLnBrk="1" hangingPunct="1">
              <a:buFontTx/>
              <a:buNone/>
            </a:pPr>
            <a:endParaRPr lang="de-DE" altLang="zh-CN" sz="2000">
              <a:ea typeface="宋体" panose="02010600030101010101" pitchFamily="2" charset="-122"/>
            </a:endParaRPr>
          </a:p>
          <a:p>
            <a:pPr eaLnBrk="1" hangingPunct="1">
              <a:buFontTx/>
              <a:buNone/>
            </a:pPr>
            <a:endParaRPr lang="de-DE" altLang="zh-CN" sz="2000">
              <a:ea typeface="宋体" panose="02010600030101010101" pitchFamily="2" charset="-122"/>
            </a:endParaRPr>
          </a:p>
          <a:p>
            <a:pPr eaLnBrk="1" hangingPunct="1">
              <a:buFontTx/>
              <a:buNone/>
            </a:pPr>
            <a:endParaRPr lang="de-DE" altLang="zh-CN" sz="2000">
              <a:ea typeface="宋体" panose="02010600030101010101" pitchFamily="2" charset="-122"/>
            </a:endParaRPr>
          </a:p>
          <a:p>
            <a:pPr eaLnBrk="1" hangingPunct="1">
              <a:buFontTx/>
              <a:buNone/>
            </a:pPr>
            <a:endParaRPr lang="de-DE" altLang="zh-CN" sz="2000">
              <a:ea typeface="宋体" panose="02010600030101010101" pitchFamily="2" charset="-122"/>
            </a:endParaRPr>
          </a:p>
          <a:p>
            <a:pPr eaLnBrk="1" hangingPunct="1">
              <a:buFontTx/>
              <a:buNone/>
            </a:pPr>
            <a:r>
              <a:rPr lang="de-DE" altLang="zh-CN" sz="2000">
                <a:ea typeface="宋体" panose="02010600030101010101" pitchFamily="2" charset="-122"/>
              </a:rPr>
              <a:t>Categorization</a:t>
            </a:r>
          </a:p>
        </p:txBody>
      </p:sp>
      <p:sp>
        <p:nvSpPr>
          <p:cNvPr id="145414" name="Text Box 6">
            <a:extLst>
              <a:ext uri="{FF2B5EF4-FFF2-40B4-BE49-F238E27FC236}">
                <a16:creationId xmlns:a16="http://schemas.microsoft.com/office/drawing/2014/main" id="{35EFFF11-AA9B-4120-BCD2-8162E7B4C252}"/>
              </a:ext>
            </a:extLst>
          </p:cNvPr>
          <p:cNvSpPr txBox="1">
            <a:spLocks noChangeArrowheads="1"/>
          </p:cNvSpPr>
          <p:nvPr/>
        </p:nvSpPr>
        <p:spPr bwMode="auto">
          <a:xfrm>
            <a:off x="107950" y="836613"/>
            <a:ext cx="1512888" cy="498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spcBef>
                <a:spcPct val="20000"/>
              </a:spcBef>
            </a:pPr>
            <a:r>
              <a:rPr lang="de-DE" altLang="zh-CN" sz="1500" b="1">
                <a:solidFill>
                  <a:srgbClr val="777777"/>
                </a:solidFill>
              </a:rPr>
              <a:t>Multicultural Communi-cation</a:t>
            </a:r>
            <a:endParaRPr lang="de-DE" altLang="zh-CN" sz="1500" b="1">
              <a:solidFill>
                <a:srgbClr val="777777"/>
              </a:solidFill>
              <a:ea typeface="Arial Unicode MS" panose="020B0604020202020204" pitchFamily="34" charset="-128"/>
              <a:cs typeface="Arial Unicode MS" panose="020B0604020202020204" pitchFamily="34" charset="-128"/>
            </a:endParaRPr>
          </a:p>
          <a:p>
            <a:pPr>
              <a:spcBef>
                <a:spcPct val="20000"/>
              </a:spcBef>
            </a:pPr>
            <a:endParaRPr lang="de-DE" altLang="zh-CN" sz="1500" b="1">
              <a:solidFill>
                <a:srgbClr val="777777"/>
              </a:solidFill>
            </a:endParaRPr>
          </a:p>
          <a:p>
            <a:pPr>
              <a:spcBef>
                <a:spcPct val="20000"/>
              </a:spcBef>
            </a:pPr>
            <a:r>
              <a:rPr lang="de-DE" altLang="zh-CN" sz="1500" b="1">
                <a:solidFill>
                  <a:srgbClr val="777777"/>
                </a:solidFill>
              </a:rPr>
              <a:t>Overview</a:t>
            </a:r>
          </a:p>
          <a:p>
            <a:pPr>
              <a:spcBef>
                <a:spcPct val="20000"/>
              </a:spcBef>
            </a:pPr>
            <a:endParaRPr lang="de-DE" altLang="zh-CN" sz="1500" b="1">
              <a:solidFill>
                <a:srgbClr val="777777"/>
              </a:solidFill>
            </a:endParaRPr>
          </a:p>
          <a:p>
            <a:pPr>
              <a:spcBef>
                <a:spcPct val="20000"/>
              </a:spcBef>
            </a:pPr>
            <a:r>
              <a:rPr lang="de-DE" altLang="zh-CN" sz="1500" b="1"/>
              <a:t>1. Experien-</a:t>
            </a:r>
            <a:br>
              <a:rPr lang="de-DE" altLang="zh-CN" sz="1500" b="1"/>
            </a:br>
            <a:r>
              <a:rPr lang="de-DE" altLang="zh-CN" sz="1500" b="1"/>
              <a:t>    literature</a:t>
            </a:r>
          </a:p>
          <a:p>
            <a:pPr>
              <a:spcBef>
                <a:spcPct val="20000"/>
              </a:spcBef>
            </a:pPr>
            <a:r>
              <a:rPr lang="de-DE" altLang="zh-CN" sz="1500" b="1">
                <a:solidFill>
                  <a:srgbClr val="777777"/>
                </a:solidFill>
              </a:rPr>
              <a:t>2. Competen-</a:t>
            </a:r>
            <a:br>
              <a:rPr lang="de-DE" altLang="zh-CN" sz="1500" b="1">
                <a:solidFill>
                  <a:srgbClr val="777777"/>
                </a:solidFill>
              </a:rPr>
            </a:br>
            <a:r>
              <a:rPr lang="de-DE" altLang="zh-CN" sz="1500" b="1">
                <a:solidFill>
                  <a:srgbClr val="777777"/>
                </a:solidFill>
              </a:rPr>
              <a:t>    ces</a:t>
            </a:r>
          </a:p>
          <a:p>
            <a:pPr>
              <a:spcBef>
                <a:spcPct val="20000"/>
              </a:spcBef>
            </a:pPr>
            <a:r>
              <a:rPr lang="de-DE" altLang="zh-CN" sz="1500" b="1">
                <a:solidFill>
                  <a:srgbClr val="777777"/>
                </a:solidFill>
              </a:rPr>
              <a:t>3. Models of</a:t>
            </a:r>
            <a:br>
              <a:rPr lang="de-DE" altLang="zh-CN" sz="1500" b="1">
                <a:solidFill>
                  <a:srgbClr val="777777"/>
                </a:solidFill>
              </a:rPr>
            </a:br>
            <a:r>
              <a:rPr lang="de-DE" altLang="zh-CN" sz="1500" b="1">
                <a:solidFill>
                  <a:srgbClr val="777777"/>
                </a:solidFill>
              </a:rPr>
              <a:t>    cultural</a:t>
            </a:r>
            <a:br>
              <a:rPr lang="de-DE" altLang="zh-CN" sz="1500" b="1">
                <a:solidFill>
                  <a:srgbClr val="777777"/>
                </a:solidFill>
              </a:rPr>
            </a:br>
            <a:r>
              <a:rPr lang="de-DE" altLang="zh-CN" sz="1500" b="1">
                <a:solidFill>
                  <a:srgbClr val="777777"/>
                </a:solidFill>
              </a:rPr>
              <a:t>    comparison</a:t>
            </a:r>
          </a:p>
          <a:p>
            <a:pPr>
              <a:spcBef>
                <a:spcPct val="20000"/>
              </a:spcBef>
            </a:pPr>
            <a:r>
              <a:rPr lang="de-DE" altLang="zh-CN" sz="1500" b="1">
                <a:solidFill>
                  <a:srgbClr val="777777"/>
                </a:solidFill>
              </a:rPr>
              <a:t>4. Methods </a:t>
            </a:r>
            <a:br>
              <a:rPr lang="de-DE" altLang="zh-CN" sz="1500" b="1">
                <a:solidFill>
                  <a:srgbClr val="777777"/>
                </a:solidFill>
              </a:rPr>
            </a:br>
            <a:r>
              <a:rPr lang="de-DE" altLang="zh-CN" sz="1500" b="1">
                <a:solidFill>
                  <a:srgbClr val="777777"/>
                </a:solidFill>
              </a:rPr>
              <a:t>    and</a:t>
            </a:r>
            <a:br>
              <a:rPr lang="de-DE" altLang="zh-CN" sz="1500" b="1">
                <a:solidFill>
                  <a:srgbClr val="777777"/>
                </a:solidFill>
              </a:rPr>
            </a:br>
            <a:r>
              <a:rPr lang="de-DE" altLang="zh-CN" sz="1500" b="1">
                <a:solidFill>
                  <a:srgbClr val="777777"/>
                </a:solidFill>
              </a:rPr>
              <a:t>    findings</a:t>
            </a:r>
            <a:br>
              <a:rPr lang="de-DE" altLang="zh-CN" sz="1500" b="1">
                <a:solidFill>
                  <a:srgbClr val="777777"/>
                </a:solidFill>
              </a:rPr>
            </a:br>
            <a:r>
              <a:rPr lang="de-DE" altLang="zh-CN" sz="1500" b="1">
                <a:solidFill>
                  <a:srgbClr val="777777"/>
                </a:solidFill>
              </a:rPr>
              <a:t>5. Recommen-</a:t>
            </a:r>
            <a:br>
              <a:rPr lang="de-DE" altLang="zh-CN" sz="1500" b="1">
                <a:solidFill>
                  <a:srgbClr val="777777"/>
                </a:solidFill>
              </a:rPr>
            </a:br>
            <a:r>
              <a:rPr lang="de-DE" altLang="zh-CN" sz="1500" b="1">
                <a:solidFill>
                  <a:srgbClr val="777777"/>
                </a:solidFill>
              </a:rPr>
              <a:t>    dations of</a:t>
            </a:r>
            <a:br>
              <a:rPr lang="de-DE" altLang="zh-CN" sz="1500" b="1">
                <a:solidFill>
                  <a:srgbClr val="777777"/>
                </a:solidFill>
              </a:rPr>
            </a:br>
            <a:r>
              <a:rPr lang="de-DE" altLang="zh-CN" sz="1500" b="1">
                <a:solidFill>
                  <a:srgbClr val="777777"/>
                </a:solidFill>
              </a:rPr>
              <a:t>    literature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45414"/>
                                        </p:tgtEl>
                                        <p:attrNameLst>
                                          <p:attrName>style.visibility</p:attrName>
                                        </p:attrNameLst>
                                      </p:cBhvr>
                                      <p:to>
                                        <p:strVal val="visible"/>
                                      </p:to>
                                    </p:set>
                                    <p:anim calcmode="lin" valueType="num">
                                      <p:cBhvr>
                                        <p:cTn id="7" dur="500" fill="hold"/>
                                        <p:tgtEl>
                                          <p:spTgt spid="145414"/>
                                        </p:tgtEl>
                                        <p:attrNameLst>
                                          <p:attrName>ppt_w</p:attrName>
                                        </p:attrNameLst>
                                      </p:cBhvr>
                                      <p:tavLst>
                                        <p:tav tm="0">
                                          <p:val>
                                            <p:fltVal val="0"/>
                                          </p:val>
                                        </p:tav>
                                        <p:tav tm="100000">
                                          <p:val>
                                            <p:strVal val="#ppt_w"/>
                                          </p:val>
                                        </p:tav>
                                      </p:tavLst>
                                    </p:anim>
                                    <p:anim calcmode="lin" valueType="num">
                                      <p:cBhvr>
                                        <p:cTn id="8" dur="500" fill="hold"/>
                                        <p:tgtEl>
                                          <p:spTgt spid="1454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14"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3" name="Titel 1">
            <a:extLst>
              <a:ext uri="{FF2B5EF4-FFF2-40B4-BE49-F238E27FC236}">
                <a16:creationId xmlns:a16="http://schemas.microsoft.com/office/drawing/2014/main" id="{E49A8471-F777-4AAA-8CFB-65E53B3C0CFA}"/>
              </a:ext>
            </a:extLst>
          </p:cNvPr>
          <p:cNvSpPr>
            <a:spLocks noGrp="1"/>
          </p:cNvSpPr>
          <p:nvPr>
            <p:ph type="title"/>
          </p:nvPr>
        </p:nvSpPr>
        <p:spPr/>
        <p:txBody>
          <a:bodyPr/>
          <a:lstStyle/>
          <a:p>
            <a:r>
              <a:rPr lang="de-DE" altLang="zh-CN">
                <a:ea typeface="宋体" panose="02010600030101010101" pitchFamily="2" charset="-122"/>
              </a:rPr>
              <a:t>Video clip</a:t>
            </a:r>
            <a:endParaRPr lang="en-US" altLang="zh-CN">
              <a:ea typeface="宋体" panose="02010600030101010101" pitchFamily="2" charset="-122"/>
            </a:endParaRPr>
          </a:p>
        </p:txBody>
      </p:sp>
      <p:sp>
        <p:nvSpPr>
          <p:cNvPr id="366594" name="Inhaltsplatzhalter 2">
            <a:extLst>
              <a:ext uri="{FF2B5EF4-FFF2-40B4-BE49-F238E27FC236}">
                <a16:creationId xmlns:a16="http://schemas.microsoft.com/office/drawing/2014/main" id="{3957CE18-CD08-4840-B834-51092D3D83F5}"/>
              </a:ext>
            </a:extLst>
          </p:cNvPr>
          <p:cNvSpPr>
            <a:spLocks noGrp="1"/>
          </p:cNvSpPr>
          <p:nvPr>
            <p:ph idx="1"/>
          </p:nvPr>
        </p:nvSpPr>
        <p:spPr>
          <a:xfrm>
            <a:off x="1692275" y="1268413"/>
            <a:ext cx="7056438" cy="4752975"/>
          </a:xfrm>
        </p:spPr>
        <p:txBody>
          <a:bodyPr/>
          <a:lstStyle/>
          <a:p>
            <a:r>
              <a:rPr lang="de-DE" altLang="zh-CN">
                <a:ea typeface="宋体" panose="02010600030101010101" pitchFamily="2" charset="-122"/>
              </a:rPr>
              <a:t>What I hate about China</a:t>
            </a:r>
          </a:p>
          <a:p>
            <a:endParaRPr lang="de-DE" altLang="zh-CN">
              <a:ea typeface="宋体" panose="02010600030101010101" pitchFamily="2" charset="-122"/>
            </a:endParaRPr>
          </a:p>
          <a:p>
            <a:endParaRPr lang="en-US" altLang="zh-CN">
              <a:ea typeface="宋体" panose="02010600030101010101" pitchFamily="2" charset="-122"/>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7" name="Rectangle 2">
            <a:extLst>
              <a:ext uri="{FF2B5EF4-FFF2-40B4-BE49-F238E27FC236}">
                <a16:creationId xmlns:a16="http://schemas.microsoft.com/office/drawing/2014/main" id="{37EC26FD-DCA6-4912-9413-9E94A6A88B24}"/>
              </a:ext>
            </a:extLst>
          </p:cNvPr>
          <p:cNvSpPr>
            <a:spLocks noGrp="1" noChangeArrowheads="1"/>
          </p:cNvSpPr>
          <p:nvPr>
            <p:ph type="title"/>
          </p:nvPr>
        </p:nvSpPr>
        <p:spPr/>
        <p:txBody>
          <a:bodyPr/>
          <a:lstStyle/>
          <a:p>
            <a:pPr eaLnBrk="1" hangingPunct="1"/>
            <a:r>
              <a:rPr lang="de-DE" altLang="zh-CN" b="1">
                <a:ea typeface="宋体" panose="02010600030101010101" pitchFamily="2" charset="-122"/>
              </a:rPr>
              <a:t>1.4 Culture shock</a:t>
            </a:r>
          </a:p>
        </p:txBody>
      </p:sp>
      <p:sp>
        <p:nvSpPr>
          <p:cNvPr id="372738" name="Rectangle 3">
            <a:extLst>
              <a:ext uri="{FF2B5EF4-FFF2-40B4-BE49-F238E27FC236}">
                <a16:creationId xmlns:a16="http://schemas.microsoft.com/office/drawing/2014/main" id="{A18C181D-0178-4143-95C7-02A5D588F99A}"/>
              </a:ext>
            </a:extLst>
          </p:cNvPr>
          <p:cNvSpPr>
            <a:spLocks noGrp="1" noChangeArrowheads="1"/>
          </p:cNvSpPr>
          <p:nvPr>
            <p:ph type="body" idx="1"/>
          </p:nvPr>
        </p:nvSpPr>
        <p:spPr>
          <a:xfrm>
            <a:off x="1835150" y="1268413"/>
            <a:ext cx="6985000" cy="4530725"/>
          </a:xfrm>
        </p:spPr>
        <p:txBody>
          <a:bodyPr/>
          <a:lstStyle/>
          <a:p>
            <a:pPr marL="355600" indent="-355600" eaLnBrk="1" hangingPunct="1">
              <a:lnSpc>
                <a:spcPct val="90000"/>
              </a:lnSpc>
              <a:buFont typeface="Wingdings" panose="05000000000000000000" pitchFamily="2" charset="2"/>
              <a:buNone/>
            </a:pPr>
            <a:r>
              <a:rPr lang="de-DE" altLang="zh-CN">
                <a:ea typeface="宋体" panose="02010600030101010101" pitchFamily="2" charset="-122"/>
              </a:rPr>
              <a:t>Symptoms - brainstorming</a:t>
            </a:r>
          </a:p>
        </p:txBody>
      </p:sp>
      <p:sp>
        <p:nvSpPr>
          <p:cNvPr id="372739" name="Text Box 4">
            <a:extLst>
              <a:ext uri="{FF2B5EF4-FFF2-40B4-BE49-F238E27FC236}">
                <a16:creationId xmlns:a16="http://schemas.microsoft.com/office/drawing/2014/main" id="{0624F32F-98FE-46B0-B05B-D83FD8BA2409}"/>
              </a:ext>
            </a:extLst>
          </p:cNvPr>
          <p:cNvSpPr txBox="1">
            <a:spLocks noChangeArrowheads="1"/>
          </p:cNvSpPr>
          <p:nvPr/>
        </p:nvSpPr>
        <p:spPr bwMode="auto">
          <a:xfrm>
            <a:off x="107950" y="836613"/>
            <a:ext cx="1512888" cy="498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spcBef>
                <a:spcPct val="20000"/>
              </a:spcBef>
            </a:pPr>
            <a:r>
              <a:rPr lang="de-DE" altLang="zh-CN" sz="1500" b="1">
                <a:solidFill>
                  <a:srgbClr val="777777"/>
                </a:solidFill>
              </a:rPr>
              <a:t>Multicultural Communi-cation</a:t>
            </a:r>
            <a:endParaRPr lang="de-DE" altLang="zh-CN" sz="1500" b="1">
              <a:solidFill>
                <a:srgbClr val="777777"/>
              </a:solidFill>
              <a:ea typeface="Arial Unicode MS" panose="020B0604020202020204" pitchFamily="34" charset="-128"/>
              <a:cs typeface="Arial Unicode MS" panose="020B0604020202020204" pitchFamily="34" charset="-128"/>
            </a:endParaRPr>
          </a:p>
          <a:p>
            <a:pPr>
              <a:spcBef>
                <a:spcPct val="20000"/>
              </a:spcBef>
            </a:pPr>
            <a:endParaRPr lang="de-DE" altLang="zh-CN" sz="1500" b="1">
              <a:solidFill>
                <a:srgbClr val="777777"/>
              </a:solidFill>
            </a:endParaRPr>
          </a:p>
          <a:p>
            <a:pPr>
              <a:spcBef>
                <a:spcPct val="20000"/>
              </a:spcBef>
            </a:pPr>
            <a:r>
              <a:rPr lang="de-DE" altLang="zh-CN" sz="1500" b="1">
                <a:solidFill>
                  <a:srgbClr val="777777"/>
                </a:solidFill>
              </a:rPr>
              <a:t>Overview</a:t>
            </a:r>
          </a:p>
          <a:p>
            <a:pPr>
              <a:spcBef>
                <a:spcPct val="20000"/>
              </a:spcBef>
            </a:pPr>
            <a:endParaRPr lang="de-DE" altLang="zh-CN" sz="1500" b="1">
              <a:solidFill>
                <a:srgbClr val="777777"/>
              </a:solidFill>
            </a:endParaRPr>
          </a:p>
          <a:p>
            <a:pPr>
              <a:spcBef>
                <a:spcPct val="20000"/>
              </a:spcBef>
            </a:pPr>
            <a:r>
              <a:rPr lang="de-DE" altLang="zh-CN" sz="1500" b="1"/>
              <a:t>1. Experien-</a:t>
            </a:r>
            <a:br>
              <a:rPr lang="de-DE" altLang="zh-CN" sz="1500" b="1"/>
            </a:br>
            <a:r>
              <a:rPr lang="de-DE" altLang="zh-CN" sz="1500" b="1"/>
              <a:t>    ces</a:t>
            </a:r>
          </a:p>
          <a:p>
            <a:pPr>
              <a:spcBef>
                <a:spcPct val="20000"/>
              </a:spcBef>
            </a:pPr>
            <a:r>
              <a:rPr lang="de-DE" altLang="zh-CN" sz="1500" b="1">
                <a:solidFill>
                  <a:srgbClr val="777777"/>
                </a:solidFill>
              </a:rPr>
              <a:t>2. Competen-</a:t>
            </a:r>
            <a:br>
              <a:rPr lang="de-DE" altLang="zh-CN" sz="1500" b="1">
                <a:solidFill>
                  <a:srgbClr val="777777"/>
                </a:solidFill>
              </a:rPr>
            </a:br>
            <a:r>
              <a:rPr lang="de-DE" altLang="zh-CN" sz="1500" b="1">
                <a:solidFill>
                  <a:srgbClr val="777777"/>
                </a:solidFill>
              </a:rPr>
              <a:t>    ces</a:t>
            </a:r>
          </a:p>
          <a:p>
            <a:pPr>
              <a:spcBef>
                <a:spcPct val="20000"/>
              </a:spcBef>
            </a:pPr>
            <a:r>
              <a:rPr lang="de-DE" altLang="zh-CN" sz="1500" b="1">
                <a:solidFill>
                  <a:srgbClr val="777777"/>
                </a:solidFill>
              </a:rPr>
              <a:t>3. Models of</a:t>
            </a:r>
            <a:br>
              <a:rPr lang="de-DE" altLang="zh-CN" sz="1500" b="1">
                <a:solidFill>
                  <a:srgbClr val="777777"/>
                </a:solidFill>
              </a:rPr>
            </a:br>
            <a:r>
              <a:rPr lang="de-DE" altLang="zh-CN" sz="1500" b="1">
                <a:solidFill>
                  <a:srgbClr val="777777"/>
                </a:solidFill>
              </a:rPr>
              <a:t>    cultural</a:t>
            </a:r>
            <a:br>
              <a:rPr lang="de-DE" altLang="zh-CN" sz="1500" b="1">
                <a:solidFill>
                  <a:srgbClr val="777777"/>
                </a:solidFill>
              </a:rPr>
            </a:br>
            <a:r>
              <a:rPr lang="de-DE" altLang="zh-CN" sz="1500" b="1">
                <a:solidFill>
                  <a:srgbClr val="777777"/>
                </a:solidFill>
              </a:rPr>
              <a:t>    comparison</a:t>
            </a:r>
          </a:p>
          <a:p>
            <a:pPr>
              <a:spcBef>
                <a:spcPct val="20000"/>
              </a:spcBef>
            </a:pPr>
            <a:r>
              <a:rPr lang="de-DE" altLang="zh-CN" sz="1500" b="1">
                <a:solidFill>
                  <a:srgbClr val="777777"/>
                </a:solidFill>
              </a:rPr>
              <a:t>4. Methods </a:t>
            </a:r>
            <a:br>
              <a:rPr lang="de-DE" altLang="zh-CN" sz="1500" b="1">
                <a:solidFill>
                  <a:srgbClr val="777777"/>
                </a:solidFill>
              </a:rPr>
            </a:br>
            <a:r>
              <a:rPr lang="de-DE" altLang="zh-CN" sz="1500" b="1">
                <a:solidFill>
                  <a:srgbClr val="777777"/>
                </a:solidFill>
              </a:rPr>
              <a:t>    and</a:t>
            </a:r>
            <a:br>
              <a:rPr lang="de-DE" altLang="zh-CN" sz="1500" b="1">
                <a:solidFill>
                  <a:srgbClr val="777777"/>
                </a:solidFill>
              </a:rPr>
            </a:br>
            <a:r>
              <a:rPr lang="de-DE" altLang="zh-CN" sz="1500" b="1">
                <a:solidFill>
                  <a:srgbClr val="777777"/>
                </a:solidFill>
              </a:rPr>
              <a:t>    findings</a:t>
            </a:r>
            <a:br>
              <a:rPr lang="de-DE" altLang="zh-CN" sz="1500" b="1">
                <a:solidFill>
                  <a:srgbClr val="777777"/>
                </a:solidFill>
              </a:rPr>
            </a:br>
            <a:r>
              <a:rPr lang="de-DE" altLang="zh-CN" sz="1500" b="1">
                <a:solidFill>
                  <a:srgbClr val="777777"/>
                </a:solidFill>
              </a:rPr>
              <a:t>5. Recommen-</a:t>
            </a:r>
            <a:br>
              <a:rPr lang="de-DE" altLang="zh-CN" sz="1500" b="1">
                <a:solidFill>
                  <a:srgbClr val="777777"/>
                </a:solidFill>
              </a:rPr>
            </a:br>
            <a:r>
              <a:rPr lang="de-DE" altLang="zh-CN" sz="1500" b="1">
                <a:solidFill>
                  <a:srgbClr val="777777"/>
                </a:solidFill>
              </a:rPr>
              <a:t>    dations of</a:t>
            </a:r>
            <a:br>
              <a:rPr lang="de-DE" altLang="zh-CN" sz="1500" b="1">
                <a:solidFill>
                  <a:srgbClr val="777777"/>
                </a:solidFill>
              </a:rPr>
            </a:br>
            <a:r>
              <a:rPr lang="de-DE" altLang="zh-CN" sz="1500" b="1">
                <a:solidFill>
                  <a:srgbClr val="777777"/>
                </a:solidFill>
              </a:rPr>
              <a:t>    literature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1" name="Rectangle 2">
            <a:extLst>
              <a:ext uri="{FF2B5EF4-FFF2-40B4-BE49-F238E27FC236}">
                <a16:creationId xmlns:a16="http://schemas.microsoft.com/office/drawing/2014/main" id="{DC48AF01-2E62-44BA-A91B-11D8FFA87877}"/>
              </a:ext>
            </a:extLst>
          </p:cNvPr>
          <p:cNvSpPr>
            <a:spLocks noGrp="1" noChangeArrowheads="1"/>
          </p:cNvSpPr>
          <p:nvPr>
            <p:ph type="title"/>
          </p:nvPr>
        </p:nvSpPr>
        <p:spPr/>
        <p:txBody>
          <a:bodyPr/>
          <a:lstStyle/>
          <a:p>
            <a:pPr eaLnBrk="1" hangingPunct="1"/>
            <a:r>
              <a:rPr lang="de-DE" altLang="zh-CN" b="1">
                <a:ea typeface="宋体" panose="02010600030101010101" pitchFamily="2" charset="-122"/>
              </a:rPr>
              <a:t>1.4 Culture shock</a:t>
            </a:r>
          </a:p>
        </p:txBody>
      </p:sp>
      <p:sp>
        <p:nvSpPr>
          <p:cNvPr id="64515" name="Rectangle 3">
            <a:extLst>
              <a:ext uri="{FF2B5EF4-FFF2-40B4-BE49-F238E27FC236}">
                <a16:creationId xmlns:a16="http://schemas.microsoft.com/office/drawing/2014/main" id="{AC3FCA2F-E9E1-4A07-8987-3D0AF5AD9280}"/>
              </a:ext>
            </a:extLst>
          </p:cNvPr>
          <p:cNvSpPr>
            <a:spLocks noGrp="1" noChangeArrowheads="1"/>
          </p:cNvSpPr>
          <p:nvPr>
            <p:ph type="body" idx="1"/>
          </p:nvPr>
        </p:nvSpPr>
        <p:spPr>
          <a:xfrm>
            <a:off x="1835150" y="1268413"/>
            <a:ext cx="6985000" cy="4530725"/>
          </a:xfrm>
        </p:spPr>
        <p:txBody>
          <a:bodyPr/>
          <a:lstStyle/>
          <a:p>
            <a:pPr marL="355600" indent="-355600" eaLnBrk="1" hangingPunct="1">
              <a:lnSpc>
                <a:spcPct val="90000"/>
              </a:lnSpc>
              <a:buFont typeface="Wingdings" panose="05000000000000000000" pitchFamily="2" charset="2"/>
              <a:buNone/>
            </a:pPr>
            <a:r>
              <a:rPr lang="de-DE" altLang="zh-CN">
                <a:ea typeface="宋体" panose="02010600030101010101" pitchFamily="2" charset="-122"/>
              </a:rPr>
              <a:t>Symptoms - brainstorming</a:t>
            </a:r>
          </a:p>
          <a:p>
            <a:pPr marL="355600" indent="-355600" eaLnBrk="1" hangingPunct="1">
              <a:lnSpc>
                <a:spcPct val="90000"/>
              </a:lnSpc>
              <a:buFont typeface="Wingdings" panose="05000000000000000000" pitchFamily="2" charset="2"/>
              <a:buNone/>
            </a:pPr>
            <a:endParaRPr lang="de-DE" altLang="zh-CN">
              <a:ea typeface="宋体" panose="02010600030101010101" pitchFamily="2" charset="-122"/>
            </a:endParaRPr>
          </a:p>
          <a:p>
            <a:pPr marL="355600" indent="-355600" eaLnBrk="1" hangingPunct="1">
              <a:lnSpc>
                <a:spcPct val="90000"/>
              </a:lnSpc>
              <a:buFont typeface="Wingdings" panose="05000000000000000000" pitchFamily="2" charset="2"/>
              <a:buNone/>
            </a:pPr>
            <a:r>
              <a:rPr lang="de-DE" altLang="zh-CN">
                <a:ea typeface="宋体" panose="02010600030101010101" pitchFamily="2" charset="-122"/>
              </a:rPr>
              <a:t>feeling helpless, o</a:t>
            </a:r>
            <a:r>
              <a:rPr lang="en-US" altLang="zh-CN">
                <a:ea typeface="宋体" panose="02010600030101010101" pitchFamily="2" charset="-122"/>
              </a:rPr>
              <a:t>verwhelmed, alone, excluded, stressed, threatened, depression, hypersensitivity, homesickness, sensory overload, aggression, reduced self-awareness</a:t>
            </a:r>
            <a:endParaRPr lang="de-DE" altLang="zh-CN" i="1">
              <a:ea typeface="宋体" panose="02010600030101010101" pitchFamily="2" charset="-122"/>
            </a:endParaRPr>
          </a:p>
        </p:txBody>
      </p:sp>
      <p:sp>
        <p:nvSpPr>
          <p:cNvPr id="378883" name="Text Box 4">
            <a:extLst>
              <a:ext uri="{FF2B5EF4-FFF2-40B4-BE49-F238E27FC236}">
                <a16:creationId xmlns:a16="http://schemas.microsoft.com/office/drawing/2014/main" id="{30B8FE7F-074A-4717-ABA9-79D5955F60C8}"/>
              </a:ext>
            </a:extLst>
          </p:cNvPr>
          <p:cNvSpPr txBox="1">
            <a:spLocks noChangeArrowheads="1"/>
          </p:cNvSpPr>
          <p:nvPr/>
        </p:nvSpPr>
        <p:spPr bwMode="auto">
          <a:xfrm>
            <a:off x="107950" y="836613"/>
            <a:ext cx="1512888" cy="498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spcBef>
                <a:spcPct val="20000"/>
              </a:spcBef>
            </a:pPr>
            <a:r>
              <a:rPr lang="de-DE" altLang="zh-CN" sz="1500" b="1">
                <a:solidFill>
                  <a:srgbClr val="777777"/>
                </a:solidFill>
              </a:rPr>
              <a:t>Multicultural Communi-cation</a:t>
            </a:r>
            <a:endParaRPr lang="de-DE" altLang="zh-CN" sz="1500" b="1">
              <a:solidFill>
                <a:srgbClr val="777777"/>
              </a:solidFill>
              <a:ea typeface="Arial Unicode MS" panose="020B0604020202020204" pitchFamily="34" charset="-128"/>
              <a:cs typeface="Arial Unicode MS" panose="020B0604020202020204" pitchFamily="34" charset="-128"/>
            </a:endParaRPr>
          </a:p>
          <a:p>
            <a:pPr>
              <a:spcBef>
                <a:spcPct val="20000"/>
              </a:spcBef>
            </a:pPr>
            <a:endParaRPr lang="de-DE" altLang="zh-CN" sz="1500" b="1">
              <a:solidFill>
                <a:srgbClr val="777777"/>
              </a:solidFill>
            </a:endParaRPr>
          </a:p>
          <a:p>
            <a:pPr>
              <a:spcBef>
                <a:spcPct val="20000"/>
              </a:spcBef>
            </a:pPr>
            <a:r>
              <a:rPr lang="de-DE" altLang="zh-CN" sz="1500" b="1">
                <a:solidFill>
                  <a:srgbClr val="777777"/>
                </a:solidFill>
              </a:rPr>
              <a:t>Overview</a:t>
            </a:r>
          </a:p>
          <a:p>
            <a:pPr>
              <a:spcBef>
                <a:spcPct val="20000"/>
              </a:spcBef>
            </a:pPr>
            <a:endParaRPr lang="de-DE" altLang="zh-CN" sz="1500" b="1">
              <a:solidFill>
                <a:srgbClr val="777777"/>
              </a:solidFill>
            </a:endParaRPr>
          </a:p>
          <a:p>
            <a:pPr>
              <a:spcBef>
                <a:spcPct val="20000"/>
              </a:spcBef>
            </a:pPr>
            <a:r>
              <a:rPr lang="de-DE" altLang="zh-CN" sz="1500" b="1"/>
              <a:t>1. Experien-</a:t>
            </a:r>
            <a:br>
              <a:rPr lang="de-DE" altLang="zh-CN" sz="1500" b="1"/>
            </a:br>
            <a:r>
              <a:rPr lang="de-DE" altLang="zh-CN" sz="1500" b="1"/>
              <a:t>    ces</a:t>
            </a:r>
          </a:p>
          <a:p>
            <a:pPr>
              <a:spcBef>
                <a:spcPct val="20000"/>
              </a:spcBef>
            </a:pPr>
            <a:r>
              <a:rPr lang="de-DE" altLang="zh-CN" sz="1500" b="1">
                <a:solidFill>
                  <a:srgbClr val="777777"/>
                </a:solidFill>
              </a:rPr>
              <a:t>2. Competen-</a:t>
            </a:r>
            <a:br>
              <a:rPr lang="de-DE" altLang="zh-CN" sz="1500" b="1">
                <a:solidFill>
                  <a:srgbClr val="777777"/>
                </a:solidFill>
              </a:rPr>
            </a:br>
            <a:r>
              <a:rPr lang="de-DE" altLang="zh-CN" sz="1500" b="1">
                <a:solidFill>
                  <a:srgbClr val="777777"/>
                </a:solidFill>
              </a:rPr>
              <a:t>    ces</a:t>
            </a:r>
          </a:p>
          <a:p>
            <a:pPr>
              <a:spcBef>
                <a:spcPct val="20000"/>
              </a:spcBef>
            </a:pPr>
            <a:r>
              <a:rPr lang="de-DE" altLang="zh-CN" sz="1500" b="1">
                <a:solidFill>
                  <a:srgbClr val="777777"/>
                </a:solidFill>
              </a:rPr>
              <a:t>3. Models of</a:t>
            </a:r>
            <a:br>
              <a:rPr lang="de-DE" altLang="zh-CN" sz="1500" b="1">
                <a:solidFill>
                  <a:srgbClr val="777777"/>
                </a:solidFill>
              </a:rPr>
            </a:br>
            <a:r>
              <a:rPr lang="de-DE" altLang="zh-CN" sz="1500" b="1">
                <a:solidFill>
                  <a:srgbClr val="777777"/>
                </a:solidFill>
              </a:rPr>
              <a:t>    cultural</a:t>
            </a:r>
            <a:br>
              <a:rPr lang="de-DE" altLang="zh-CN" sz="1500" b="1">
                <a:solidFill>
                  <a:srgbClr val="777777"/>
                </a:solidFill>
              </a:rPr>
            </a:br>
            <a:r>
              <a:rPr lang="de-DE" altLang="zh-CN" sz="1500" b="1">
                <a:solidFill>
                  <a:srgbClr val="777777"/>
                </a:solidFill>
              </a:rPr>
              <a:t>    comparison</a:t>
            </a:r>
          </a:p>
          <a:p>
            <a:pPr>
              <a:spcBef>
                <a:spcPct val="20000"/>
              </a:spcBef>
            </a:pPr>
            <a:r>
              <a:rPr lang="de-DE" altLang="zh-CN" sz="1500" b="1">
                <a:solidFill>
                  <a:srgbClr val="777777"/>
                </a:solidFill>
              </a:rPr>
              <a:t>4. Methods </a:t>
            </a:r>
            <a:br>
              <a:rPr lang="de-DE" altLang="zh-CN" sz="1500" b="1">
                <a:solidFill>
                  <a:srgbClr val="777777"/>
                </a:solidFill>
              </a:rPr>
            </a:br>
            <a:r>
              <a:rPr lang="de-DE" altLang="zh-CN" sz="1500" b="1">
                <a:solidFill>
                  <a:srgbClr val="777777"/>
                </a:solidFill>
              </a:rPr>
              <a:t>    and</a:t>
            </a:r>
            <a:br>
              <a:rPr lang="de-DE" altLang="zh-CN" sz="1500" b="1">
                <a:solidFill>
                  <a:srgbClr val="777777"/>
                </a:solidFill>
              </a:rPr>
            </a:br>
            <a:r>
              <a:rPr lang="de-DE" altLang="zh-CN" sz="1500" b="1">
                <a:solidFill>
                  <a:srgbClr val="777777"/>
                </a:solidFill>
              </a:rPr>
              <a:t>    findings</a:t>
            </a:r>
            <a:br>
              <a:rPr lang="de-DE" altLang="zh-CN" sz="1500" b="1">
                <a:solidFill>
                  <a:srgbClr val="777777"/>
                </a:solidFill>
              </a:rPr>
            </a:br>
            <a:r>
              <a:rPr lang="de-DE" altLang="zh-CN" sz="1500" b="1">
                <a:solidFill>
                  <a:srgbClr val="777777"/>
                </a:solidFill>
              </a:rPr>
              <a:t>5. Recommen-</a:t>
            </a:r>
            <a:br>
              <a:rPr lang="de-DE" altLang="zh-CN" sz="1500" b="1">
                <a:solidFill>
                  <a:srgbClr val="777777"/>
                </a:solidFill>
              </a:rPr>
            </a:br>
            <a:r>
              <a:rPr lang="de-DE" altLang="zh-CN" sz="1500" b="1">
                <a:solidFill>
                  <a:srgbClr val="777777"/>
                </a:solidFill>
              </a:rPr>
              <a:t>    dations of</a:t>
            </a:r>
            <a:br>
              <a:rPr lang="de-DE" altLang="zh-CN" sz="1500" b="1">
                <a:solidFill>
                  <a:srgbClr val="777777"/>
                </a:solidFill>
              </a:rPr>
            </a:br>
            <a:r>
              <a:rPr lang="de-DE" altLang="zh-CN" sz="1500" b="1">
                <a:solidFill>
                  <a:srgbClr val="777777"/>
                </a:solidFill>
              </a:rPr>
              <a:t>    literature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3" name="Rectangle 2">
            <a:extLst>
              <a:ext uri="{FF2B5EF4-FFF2-40B4-BE49-F238E27FC236}">
                <a16:creationId xmlns:a16="http://schemas.microsoft.com/office/drawing/2014/main" id="{26DD24E9-8CE8-4DC7-83A4-FA9820745DF5}"/>
              </a:ext>
            </a:extLst>
          </p:cNvPr>
          <p:cNvSpPr>
            <a:spLocks noGrp="1" noChangeArrowheads="1"/>
          </p:cNvSpPr>
          <p:nvPr>
            <p:ph type="title"/>
          </p:nvPr>
        </p:nvSpPr>
        <p:spPr/>
        <p:txBody>
          <a:bodyPr/>
          <a:lstStyle/>
          <a:p>
            <a:pPr eaLnBrk="1" hangingPunct="1"/>
            <a:r>
              <a:rPr lang="de-DE" altLang="zh-CN" b="1">
                <a:ea typeface="宋体" panose="02010600030101010101" pitchFamily="2" charset="-122"/>
              </a:rPr>
              <a:t>1.4 Culture shock</a:t>
            </a:r>
          </a:p>
        </p:txBody>
      </p:sp>
      <p:sp>
        <p:nvSpPr>
          <p:cNvPr id="505859" name="Rectangle 3">
            <a:extLst>
              <a:ext uri="{FF2B5EF4-FFF2-40B4-BE49-F238E27FC236}">
                <a16:creationId xmlns:a16="http://schemas.microsoft.com/office/drawing/2014/main" id="{EAA26F21-9944-4399-ADED-4133ED89330C}"/>
              </a:ext>
            </a:extLst>
          </p:cNvPr>
          <p:cNvSpPr>
            <a:spLocks noGrp="1" noChangeArrowheads="1"/>
          </p:cNvSpPr>
          <p:nvPr>
            <p:ph type="body" idx="1"/>
          </p:nvPr>
        </p:nvSpPr>
        <p:spPr>
          <a:xfrm>
            <a:off x="1835150" y="1268413"/>
            <a:ext cx="6985000" cy="4530725"/>
          </a:xfrm>
        </p:spPr>
        <p:txBody>
          <a:bodyPr/>
          <a:lstStyle/>
          <a:p>
            <a:pPr marL="0" indent="0" eaLnBrk="1" hangingPunct="1">
              <a:lnSpc>
                <a:spcPct val="90000"/>
              </a:lnSpc>
              <a:buFont typeface="Wingdings" panose="05000000000000000000" pitchFamily="2" charset="2"/>
              <a:buNone/>
            </a:pPr>
            <a:r>
              <a:rPr lang="de-DE" altLang="zh-CN" sz="2800">
                <a:ea typeface="宋体" panose="02010600030101010101" pitchFamily="2" charset="-122"/>
              </a:rPr>
              <a:t>Coined by US anthropologist </a:t>
            </a:r>
            <a:br>
              <a:rPr lang="de-DE" altLang="zh-CN" sz="2800">
                <a:ea typeface="宋体" panose="02010600030101010101" pitchFamily="2" charset="-122"/>
              </a:rPr>
            </a:br>
            <a:r>
              <a:rPr lang="de-DE" altLang="zh-CN" sz="2800" b="1">
                <a:ea typeface="宋体" panose="02010600030101010101" pitchFamily="2" charset="-122"/>
              </a:rPr>
              <a:t>Kalvero Oberg</a:t>
            </a:r>
          </a:p>
          <a:p>
            <a:pPr marL="0" indent="0" eaLnBrk="1" hangingPunct="1">
              <a:lnSpc>
                <a:spcPct val="90000"/>
              </a:lnSpc>
              <a:buFont typeface="Wingdings" panose="05000000000000000000" pitchFamily="2" charset="2"/>
              <a:buNone/>
            </a:pPr>
            <a:endParaRPr lang="de-DE" altLang="zh-CN" sz="2800" b="1">
              <a:ea typeface="宋体" panose="02010600030101010101" pitchFamily="2" charset="-122"/>
            </a:endParaRPr>
          </a:p>
          <a:p>
            <a:pPr marL="0" indent="0" eaLnBrk="1" hangingPunct="1">
              <a:lnSpc>
                <a:spcPct val="90000"/>
              </a:lnSpc>
              <a:buFont typeface="Wingdings" panose="05000000000000000000" pitchFamily="2" charset="2"/>
              <a:buNone/>
            </a:pPr>
            <a:endParaRPr lang="de-DE" altLang="zh-CN" sz="2800" b="1">
              <a:ea typeface="宋体" panose="02010600030101010101" pitchFamily="2" charset="-122"/>
            </a:endParaRPr>
          </a:p>
          <a:p>
            <a:pPr marL="0" indent="0" eaLnBrk="1" hangingPunct="1">
              <a:lnSpc>
                <a:spcPct val="90000"/>
              </a:lnSpc>
              <a:buFont typeface="Wingdings" panose="05000000000000000000" pitchFamily="2" charset="2"/>
              <a:buNone/>
            </a:pPr>
            <a:r>
              <a:rPr lang="de-DE" altLang="zh-CN" sz="2800">
                <a:ea typeface="宋体" panose="02010600030101010101" pitchFamily="2" charset="-122"/>
              </a:rPr>
              <a:t>Two meanings</a:t>
            </a:r>
          </a:p>
          <a:p>
            <a:pPr marL="0" indent="0" eaLnBrk="1" hangingPunct="1">
              <a:lnSpc>
                <a:spcPct val="90000"/>
              </a:lnSpc>
            </a:pPr>
            <a:r>
              <a:rPr lang="de-DE" altLang="zh-CN" sz="2800" i="1">
                <a:ea typeface="宋体" panose="02010600030101010101" pitchFamily="2" charset="-122"/>
              </a:rPr>
              <a:t>Shocklike </a:t>
            </a:r>
            <a:r>
              <a:rPr lang="en-US" altLang="zh-CN" sz="2800" i="1">
                <a:ea typeface="宋体" panose="02010600030101010101" pitchFamily="2" charset="-122"/>
              </a:rPr>
              <a:t>Shock-like fall from euphoria into a state feeling totally out of place (point of time)</a:t>
            </a:r>
          </a:p>
          <a:p>
            <a:pPr marL="0" indent="0" eaLnBrk="1" hangingPunct="1">
              <a:lnSpc>
                <a:spcPct val="90000"/>
              </a:lnSpc>
            </a:pPr>
            <a:r>
              <a:rPr lang="en-US" altLang="zh-CN" sz="2800" i="1">
                <a:ea typeface="宋体" panose="02010600030101010101" pitchFamily="2" charset="-122"/>
              </a:rPr>
              <a:t>The entire process of a cultural crisis (period of time)</a:t>
            </a:r>
            <a:endParaRPr lang="de-DE" altLang="zh-CN" sz="2800" i="1">
              <a:ea typeface="宋体" panose="02010600030101010101" pitchFamily="2" charset="-122"/>
            </a:endParaRPr>
          </a:p>
        </p:txBody>
      </p:sp>
      <p:sp>
        <p:nvSpPr>
          <p:cNvPr id="387075" name="Text Box 4">
            <a:extLst>
              <a:ext uri="{FF2B5EF4-FFF2-40B4-BE49-F238E27FC236}">
                <a16:creationId xmlns:a16="http://schemas.microsoft.com/office/drawing/2014/main" id="{36481BE6-48A7-4926-8490-515FD01AA7E3}"/>
              </a:ext>
            </a:extLst>
          </p:cNvPr>
          <p:cNvSpPr txBox="1">
            <a:spLocks noChangeArrowheads="1"/>
          </p:cNvSpPr>
          <p:nvPr/>
        </p:nvSpPr>
        <p:spPr bwMode="auto">
          <a:xfrm>
            <a:off x="107950" y="836613"/>
            <a:ext cx="1512888" cy="498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spcBef>
                <a:spcPct val="20000"/>
              </a:spcBef>
            </a:pPr>
            <a:r>
              <a:rPr lang="de-DE" altLang="zh-CN" sz="1500" b="1">
                <a:solidFill>
                  <a:srgbClr val="777777"/>
                </a:solidFill>
              </a:rPr>
              <a:t>Multicultural Communi-cation</a:t>
            </a:r>
            <a:endParaRPr lang="de-DE" altLang="zh-CN" sz="1500" b="1">
              <a:solidFill>
                <a:srgbClr val="777777"/>
              </a:solidFill>
              <a:ea typeface="Arial Unicode MS" panose="020B0604020202020204" pitchFamily="34" charset="-128"/>
              <a:cs typeface="Arial Unicode MS" panose="020B0604020202020204" pitchFamily="34" charset="-128"/>
            </a:endParaRPr>
          </a:p>
          <a:p>
            <a:pPr>
              <a:spcBef>
                <a:spcPct val="20000"/>
              </a:spcBef>
            </a:pPr>
            <a:endParaRPr lang="de-DE" altLang="zh-CN" sz="1500" b="1">
              <a:solidFill>
                <a:srgbClr val="777777"/>
              </a:solidFill>
            </a:endParaRPr>
          </a:p>
          <a:p>
            <a:pPr>
              <a:spcBef>
                <a:spcPct val="20000"/>
              </a:spcBef>
            </a:pPr>
            <a:r>
              <a:rPr lang="de-DE" altLang="zh-CN" sz="1500" b="1">
                <a:solidFill>
                  <a:srgbClr val="777777"/>
                </a:solidFill>
              </a:rPr>
              <a:t>Overview</a:t>
            </a:r>
          </a:p>
          <a:p>
            <a:pPr>
              <a:spcBef>
                <a:spcPct val="20000"/>
              </a:spcBef>
            </a:pPr>
            <a:endParaRPr lang="de-DE" altLang="zh-CN" sz="1500" b="1">
              <a:solidFill>
                <a:srgbClr val="777777"/>
              </a:solidFill>
            </a:endParaRPr>
          </a:p>
          <a:p>
            <a:pPr>
              <a:spcBef>
                <a:spcPct val="20000"/>
              </a:spcBef>
            </a:pPr>
            <a:r>
              <a:rPr lang="de-DE" altLang="zh-CN" sz="1500" b="1"/>
              <a:t>1. Experien-</a:t>
            </a:r>
            <a:br>
              <a:rPr lang="de-DE" altLang="zh-CN" sz="1500" b="1"/>
            </a:br>
            <a:r>
              <a:rPr lang="de-DE" altLang="zh-CN" sz="1500" b="1"/>
              <a:t>    ces</a:t>
            </a:r>
          </a:p>
          <a:p>
            <a:pPr>
              <a:spcBef>
                <a:spcPct val="20000"/>
              </a:spcBef>
            </a:pPr>
            <a:r>
              <a:rPr lang="de-DE" altLang="zh-CN" sz="1500" b="1">
                <a:solidFill>
                  <a:srgbClr val="777777"/>
                </a:solidFill>
              </a:rPr>
              <a:t>2. Competen-</a:t>
            </a:r>
            <a:br>
              <a:rPr lang="de-DE" altLang="zh-CN" sz="1500" b="1">
                <a:solidFill>
                  <a:srgbClr val="777777"/>
                </a:solidFill>
              </a:rPr>
            </a:br>
            <a:r>
              <a:rPr lang="de-DE" altLang="zh-CN" sz="1500" b="1">
                <a:solidFill>
                  <a:srgbClr val="777777"/>
                </a:solidFill>
              </a:rPr>
              <a:t>    ces</a:t>
            </a:r>
          </a:p>
          <a:p>
            <a:pPr>
              <a:spcBef>
                <a:spcPct val="20000"/>
              </a:spcBef>
            </a:pPr>
            <a:r>
              <a:rPr lang="de-DE" altLang="zh-CN" sz="1500" b="1">
                <a:solidFill>
                  <a:srgbClr val="777777"/>
                </a:solidFill>
              </a:rPr>
              <a:t>3. Models of</a:t>
            </a:r>
            <a:br>
              <a:rPr lang="de-DE" altLang="zh-CN" sz="1500" b="1">
                <a:solidFill>
                  <a:srgbClr val="777777"/>
                </a:solidFill>
              </a:rPr>
            </a:br>
            <a:r>
              <a:rPr lang="de-DE" altLang="zh-CN" sz="1500" b="1">
                <a:solidFill>
                  <a:srgbClr val="777777"/>
                </a:solidFill>
              </a:rPr>
              <a:t>    cultural</a:t>
            </a:r>
            <a:br>
              <a:rPr lang="de-DE" altLang="zh-CN" sz="1500" b="1">
                <a:solidFill>
                  <a:srgbClr val="777777"/>
                </a:solidFill>
              </a:rPr>
            </a:br>
            <a:r>
              <a:rPr lang="de-DE" altLang="zh-CN" sz="1500" b="1">
                <a:solidFill>
                  <a:srgbClr val="777777"/>
                </a:solidFill>
              </a:rPr>
              <a:t>    comparison</a:t>
            </a:r>
          </a:p>
          <a:p>
            <a:pPr>
              <a:spcBef>
                <a:spcPct val="20000"/>
              </a:spcBef>
            </a:pPr>
            <a:r>
              <a:rPr lang="de-DE" altLang="zh-CN" sz="1500" b="1">
                <a:solidFill>
                  <a:srgbClr val="777777"/>
                </a:solidFill>
              </a:rPr>
              <a:t>4. Methods </a:t>
            </a:r>
            <a:br>
              <a:rPr lang="de-DE" altLang="zh-CN" sz="1500" b="1">
                <a:solidFill>
                  <a:srgbClr val="777777"/>
                </a:solidFill>
              </a:rPr>
            </a:br>
            <a:r>
              <a:rPr lang="de-DE" altLang="zh-CN" sz="1500" b="1">
                <a:solidFill>
                  <a:srgbClr val="777777"/>
                </a:solidFill>
              </a:rPr>
              <a:t>    and</a:t>
            </a:r>
            <a:br>
              <a:rPr lang="de-DE" altLang="zh-CN" sz="1500" b="1">
                <a:solidFill>
                  <a:srgbClr val="777777"/>
                </a:solidFill>
              </a:rPr>
            </a:br>
            <a:r>
              <a:rPr lang="de-DE" altLang="zh-CN" sz="1500" b="1">
                <a:solidFill>
                  <a:srgbClr val="777777"/>
                </a:solidFill>
              </a:rPr>
              <a:t>    findings</a:t>
            </a:r>
            <a:br>
              <a:rPr lang="de-DE" altLang="zh-CN" sz="1500" b="1">
                <a:solidFill>
                  <a:srgbClr val="777777"/>
                </a:solidFill>
              </a:rPr>
            </a:br>
            <a:r>
              <a:rPr lang="de-DE" altLang="zh-CN" sz="1500" b="1">
                <a:solidFill>
                  <a:srgbClr val="777777"/>
                </a:solidFill>
              </a:rPr>
              <a:t>5. Recommen-</a:t>
            </a:r>
            <a:br>
              <a:rPr lang="de-DE" altLang="zh-CN" sz="1500" b="1">
                <a:solidFill>
                  <a:srgbClr val="777777"/>
                </a:solidFill>
              </a:rPr>
            </a:br>
            <a:r>
              <a:rPr lang="de-DE" altLang="zh-CN" sz="1500" b="1">
                <a:solidFill>
                  <a:srgbClr val="777777"/>
                </a:solidFill>
              </a:rPr>
              <a:t>    dations of</a:t>
            </a:r>
            <a:br>
              <a:rPr lang="de-DE" altLang="zh-CN" sz="1500" b="1">
                <a:solidFill>
                  <a:srgbClr val="777777"/>
                </a:solidFill>
              </a:rPr>
            </a:br>
            <a:r>
              <a:rPr lang="de-DE" altLang="zh-CN" sz="1500" b="1">
                <a:solidFill>
                  <a:srgbClr val="777777"/>
                </a:solidFill>
              </a:rPr>
              <a:t>    literature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5859">
                                            <p:txEl>
                                              <p:pRg st="3" end="3"/>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05859">
                                            <p:txEl>
                                              <p:pRg st="4" end="4"/>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0585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5859"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1" name="Rectangle 2">
            <a:extLst>
              <a:ext uri="{FF2B5EF4-FFF2-40B4-BE49-F238E27FC236}">
                <a16:creationId xmlns:a16="http://schemas.microsoft.com/office/drawing/2014/main" id="{C018354D-367E-4105-9A2E-ABF41D0C5893}"/>
              </a:ext>
            </a:extLst>
          </p:cNvPr>
          <p:cNvSpPr>
            <a:spLocks noGrp="1" noChangeArrowheads="1"/>
          </p:cNvSpPr>
          <p:nvPr>
            <p:ph type="title"/>
          </p:nvPr>
        </p:nvSpPr>
        <p:spPr/>
        <p:txBody>
          <a:bodyPr/>
          <a:lstStyle/>
          <a:p>
            <a:pPr eaLnBrk="1" hangingPunct="1"/>
            <a:r>
              <a:rPr lang="de-DE" altLang="zh-CN" b="1">
                <a:ea typeface="宋体" panose="02010600030101010101" pitchFamily="2" charset="-122"/>
              </a:rPr>
              <a:t>1.4 Culture shock</a:t>
            </a:r>
          </a:p>
        </p:txBody>
      </p:sp>
      <p:sp>
        <p:nvSpPr>
          <p:cNvPr id="430082" name="Rectangle 3">
            <a:extLst>
              <a:ext uri="{FF2B5EF4-FFF2-40B4-BE49-F238E27FC236}">
                <a16:creationId xmlns:a16="http://schemas.microsoft.com/office/drawing/2014/main" id="{7CE8CF6C-9210-4956-9251-F4CAA673E315}"/>
              </a:ext>
            </a:extLst>
          </p:cNvPr>
          <p:cNvSpPr>
            <a:spLocks noGrp="1" noChangeArrowheads="1"/>
          </p:cNvSpPr>
          <p:nvPr>
            <p:ph type="body" idx="1"/>
          </p:nvPr>
        </p:nvSpPr>
        <p:spPr>
          <a:xfrm>
            <a:off x="1835150" y="1268413"/>
            <a:ext cx="7772400" cy="4530725"/>
          </a:xfrm>
        </p:spPr>
        <p:txBody>
          <a:bodyPr/>
          <a:lstStyle/>
          <a:p>
            <a:pPr marL="355600" indent="-355600" eaLnBrk="1" hangingPunct="1">
              <a:buFont typeface="Wingdings" panose="05000000000000000000" pitchFamily="2" charset="2"/>
              <a:buNone/>
            </a:pPr>
            <a:r>
              <a:rPr lang="de-DE" altLang="zh-CN">
                <a:ea typeface="宋体" panose="02010600030101010101" pitchFamily="2" charset="-122"/>
              </a:rPr>
              <a:t>A series of psychological reactions:</a:t>
            </a:r>
          </a:p>
          <a:p>
            <a:pPr marL="355600" indent="-355600" eaLnBrk="1" hangingPunct="1"/>
            <a:r>
              <a:rPr lang="de-DE" altLang="zh-CN" i="1">
                <a:ea typeface="宋体" panose="02010600030101010101" pitchFamily="2" charset="-122"/>
              </a:rPr>
              <a:t>Stress</a:t>
            </a:r>
          </a:p>
          <a:p>
            <a:pPr marL="355600" indent="-355600" eaLnBrk="1" hangingPunct="1"/>
            <a:r>
              <a:rPr lang="de-DE" altLang="zh-CN" i="1">
                <a:ea typeface="宋体" panose="02010600030101010101" pitchFamily="2" charset="-122"/>
              </a:rPr>
              <a:t>Feeling of loss</a:t>
            </a:r>
          </a:p>
          <a:p>
            <a:pPr marL="355600" indent="-355600" eaLnBrk="1" hangingPunct="1"/>
            <a:r>
              <a:rPr lang="de-DE" altLang="zh-CN" i="1">
                <a:ea typeface="宋体" panose="02010600030101010101" pitchFamily="2" charset="-122"/>
              </a:rPr>
              <a:t>Feeling of rejection</a:t>
            </a:r>
          </a:p>
          <a:p>
            <a:pPr marL="355600" indent="-355600" eaLnBrk="1" hangingPunct="1"/>
            <a:r>
              <a:rPr lang="de-DE" altLang="zh-CN" i="1">
                <a:ea typeface="宋体" panose="02010600030101010101" pitchFamily="2" charset="-122"/>
              </a:rPr>
              <a:t>Desorientation</a:t>
            </a:r>
          </a:p>
          <a:p>
            <a:pPr marL="355600" indent="-355600" eaLnBrk="1" hangingPunct="1"/>
            <a:r>
              <a:rPr lang="de-DE" altLang="zh-CN" i="1">
                <a:ea typeface="宋体" panose="02010600030101010101" pitchFamily="2" charset="-122"/>
              </a:rPr>
              <a:t>Surprise, fear, anger</a:t>
            </a:r>
          </a:p>
          <a:p>
            <a:pPr marL="355600" indent="-355600" eaLnBrk="1" hangingPunct="1"/>
            <a:r>
              <a:rPr lang="de-DE" altLang="zh-CN" i="1">
                <a:ea typeface="宋体" panose="02010600030101010101" pitchFamily="2" charset="-122"/>
              </a:rPr>
              <a:t>Feeling of powerlessness</a:t>
            </a:r>
          </a:p>
        </p:txBody>
      </p:sp>
      <p:sp>
        <p:nvSpPr>
          <p:cNvPr id="430083" name="Text Box 4">
            <a:extLst>
              <a:ext uri="{FF2B5EF4-FFF2-40B4-BE49-F238E27FC236}">
                <a16:creationId xmlns:a16="http://schemas.microsoft.com/office/drawing/2014/main" id="{8A5287C9-E5D7-4A1C-AE73-5960C4A52B10}"/>
              </a:ext>
            </a:extLst>
          </p:cNvPr>
          <p:cNvSpPr txBox="1">
            <a:spLocks noChangeArrowheads="1"/>
          </p:cNvSpPr>
          <p:nvPr/>
        </p:nvSpPr>
        <p:spPr bwMode="auto">
          <a:xfrm>
            <a:off x="107950" y="836613"/>
            <a:ext cx="1512888" cy="498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spcBef>
                <a:spcPct val="20000"/>
              </a:spcBef>
            </a:pPr>
            <a:r>
              <a:rPr lang="de-DE" altLang="zh-CN" sz="1500" b="1">
                <a:solidFill>
                  <a:srgbClr val="777777"/>
                </a:solidFill>
              </a:rPr>
              <a:t>Multicultural Communi-cation</a:t>
            </a:r>
            <a:endParaRPr lang="de-DE" altLang="zh-CN" sz="1500" b="1">
              <a:solidFill>
                <a:srgbClr val="777777"/>
              </a:solidFill>
              <a:ea typeface="Arial Unicode MS" panose="020B0604020202020204" pitchFamily="34" charset="-128"/>
              <a:cs typeface="Arial Unicode MS" panose="020B0604020202020204" pitchFamily="34" charset="-128"/>
            </a:endParaRPr>
          </a:p>
          <a:p>
            <a:pPr>
              <a:spcBef>
                <a:spcPct val="20000"/>
              </a:spcBef>
            </a:pPr>
            <a:endParaRPr lang="de-DE" altLang="zh-CN" sz="1500" b="1">
              <a:solidFill>
                <a:srgbClr val="777777"/>
              </a:solidFill>
            </a:endParaRPr>
          </a:p>
          <a:p>
            <a:pPr>
              <a:spcBef>
                <a:spcPct val="20000"/>
              </a:spcBef>
            </a:pPr>
            <a:r>
              <a:rPr lang="de-DE" altLang="zh-CN" sz="1500" b="1">
                <a:solidFill>
                  <a:srgbClr val="777777"/>
                </a:solidFill>
              </a:rPr>
              <a:t>Overview</a:t>
            </a:r>
          </a:p>
          <a:p>
            <a:pPr>
              <a:spcBef>
                <a:spcPct val="20000"/>
              </a:spcBef>
            </a:pPr>
            <a:endParaRPr lang="de-DE" altLang="zh-CN" sz="1500" b="1">
              <a:solidFill>
                <a:srgbClr val="777777"/>
              </a:solidFill>
            </a:endParaRPr>
          </a:p>
          <a:p>
            <a:pPr>
              <a:spcBef>
                <a:spcPct val="20000"/>
              </a:spcBef>
            </a:pPr>
            <a:r>
              <a:rPr lang="de-DE" altLang="zh-CN" sz="1500" b="1"/>
              <a:t>1. Experien-</a:t>
            </a:r>
            <a:br>
              <a:rPr lang="de-DE" altLang="zh-CN" sz="1500" b="1"/>
            </a:br>
            <a:r>
              <a:rPr lang="de-DE" altLang="zh-CN" sz="1500" b="1"/>
              <a:t>    ces</a:t>
            </a:r>
          </a:p>
          <a:p>
            <a:pPr>
              <a:spcBef>
                <a:spcPct val="20000"/>
              </a:spcBef>
            </a:pPr>
            <a:r>
              <a:rPr lang="de-DE" altLang="zh-CN" sz="1500" b="1">
                <a:solidFill>
                  <a:srgbClr val="777777"/>
                </a:solidFill>
              </a:rPr>
              <a:t>2. Competen-</a:t>
            </a:r>
            <a:br>
              <a:rPr lang="de-DE" altLang="zh-CN" sz="1500" b="1">
                <a:solidFill>
                  <a:srgbClr val="777777"/>
                </a:solidFill>
              </a:rPr>
            </a:br>
            <a:r>
              <a:rPr lang="de-DE" altLang="zh-CN" sz="1500" b="1">
                <a:solidFill>
                  <a:srgbClr val="777777"/>
                </a:solidFill>
              </a:rPr>
              <a:t>    ces</a:t>
            </a:r>
          </a:p>
          <a:p>
            <a:pPr>
              <a:spcBef>
                <a:spcPct val="20000"/>
              </a:spcBef>
            </a:pPr>
            <a:r>
              <a:rPr lang="de-DE" altLang="zh-CN" sz="1500" b="1">
                <a:solidFill>
                  <a:srgbClr val="777777"/>
                </a:solidFill>
              </a:rPr>
              <a:t>3. Models of</a:t>
            </a:r>
            <a:br>
              <a:rPr lang="de-DE" altLang="zh-CN" sz="1500" b="1">
                <a:solidFill>
                  <a:srgbClr val="777777"/>
                </a:solidFill>
              </a:rPr>
            </a:br>
            <a:r>
              <a:rPr lang="de-DE" altLang="zh-CN" sz="1500" b="1">
                <a:solidFill>
                  <a:srgbClr val="777777"/>
                </a:solidFill>
              </a:rPr>
              <a:t>    cultural</a:t>
            </a:r>
            <a:br>
              <a:rPr lang="de-DE" altLang="zh-CN" sz="1500" b="1">
                <a:solidFill>
                  <a:srgbClr val="777777"/>
                </a:solidFill>
              </a:rPr>
            </a:br>
            <a:r>
              <a:rPr lang="de-DE" altLang="zh-CN" sz="1500" b="1">
                <a:solidFill>
                  <a:srgbClr val="777777"/>
                </a:solidFill>
              </a:rPr>
              <a:t>    comparison</a:t>
            </a:r>
          </a:p>
          <a:p>
            <a:pPr>
              <a:spcBef>
                <a:spcPct val="20000"/>
              </a:spcBef>
            </a:pPr>
            <a:r>
              <a:rPr lang="de-DE" altLang="zh-CN" sz="1500" b="1">
                <a:solidFill>
                  <a:srgbClr val="777777"/>
                </a:solidFill>
              </a:rPr>
              <a:t>4. Methods </a:t>
            </a:r>
            <a:br>
              <a:rPr lang="de-DE" altLang="zh-CN" sz="1500" b="1">
                <a:solidFill>
                  <a:srgbClr val="777777"/>
                </a:solidFill>
              </a:rPr>
            </a:br>
            <a:r>
              <a:rPr lang="de-DE" altLang="zh-CN" sz="1500" b="1">
                <a:solidFill>
                  <a:srgbClr val="777777"/>
                </a:solidFill>
              </a:rPr>
              <a:t>    and</a:t>
            </a:r>
            <a:br>
              <a:rPr lang="de-DE" altLang="zh-CN" sz="1500" b="1">
                <a:solidFill>
                  <a:srgbClr val="777777"/>
                </a:solidFill>
              </a:rPr>
            </a:br>
            <a:r>
              <a:rPr lang="de-DE" altLang="zh-CN" sz="1500" b="1">
                <a:solidFill>
                  <a:srgbClr val="777777"/>
                </a:solidFill>
              </a:rPr>
              <a:t>    findings</a:t>
            </a:r>
            <a:br>
              <a:rPr lang="de-DE" altLang="zh-CN" sz="1500" b="1">
                <a:solidFill>
                  <a:srgbClr val="777777"/>
                </a:solidFill>
              </a:rPr>
            </a:br>
            <a:r>
              <a:rPr lang="de-DE" altLang="zh-CN" sz="1500" b="1">
                <a:solidFill>
                  <a:srgbClr val="777777"/>
                </a:solidFill>
              </a:rPr>
              <a:t>5. Recommen-</a:t>
            </a:r>
            <a:br>
              <a:rPr lang="de-DE" altLang="zh-CN" sz="1500" b="1">
                <a:solidFill>
                  <a:srgbClr val="777777"/>
                </a:solidFill>
              </a:rPr>
            </a:br>
            <a:r>
              <a:rPr lang="de-DE" altLang="zh-CN" sz="1500" b="1">
                <a:solidFill>
                  <a:srgbClr val="777777"/>
                </a:solidFill>
              </a:rPr>
              <a:t>    dations of</a:t>
            </a:r>
            <a:br>
              <a:rPr lang="de-DE" altLang="zh-CN" sz="1500" b="1">
                <a:solidFill>
                  <a:srgbClr val="777777"/>
                </a:solidFill>
              </a:rPr>
            </a:br>
            <a:r>
              <a:rPr lang="de-DE" altLang="zh-CN" sz="1500" b="1">
                <a:solidFill>
                  <a:srgbClr val="777777"/>
                </a:solidFill>
              </a:rPr>
              <a:t>    literature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a:extLst>
              <a:ext uri="{FF2B5EF4-FFF2-40B4-BE49-F238E27FC236}">
                <a16:creationId xmlns:a16="http://schemas.microsoft.com/office/drawing/2014/main" id="{B1C0439B-0955-4614-BA02-A7C067395916}"/>
              </a:ext>
            </a:extLst>
          </p:cNvPr>
          <p:cNvSpPr>
            <a:spLocks noGrp="1" noChangeArrowheads="1"/>
          </p:cNvSpPr>
          <p:nvPr>
            <p:ph type="title"/>
          </p:nvPr>
        </p:nvSpPr>
        <p:spPr/>
        <p:txBody>
          <a:bodyPr/>
          <a:lstStyle/>
          <a:p>
            <a:pPr eaLnBrk="1" hangingPunct="1"/>
            <a:r>
              <a:rPr lang="de-DE" altLang="zh-CN" b="1">
                <a:ea typeface="宋体" panose="02010600030101010101" pitchFamily="2" charset="-122"/>
              </a:rPr>
              <a:t>1.4 Culture shock</a:t>
            </a:r>
          </a:p>
        </p:txBody>
      </p:sp>
      <p:sp>
        <p:nvSpPr>
          <p:cNvPr id="34818" name="Rectangle 3">
            <a:extLst>
              <a:ext uri="{FF2B5EF4-FFF2-40B4-BE49-F238E27FC236}">
                <a16:creationId xmlns:a16="http://schemas.microsoft.com/office/drawing/2014/main" id="{C2C4C4D4-5C9E-4A9F-8D76-853B446704DD}"/>
              </a:ext>
            </a:extLst>
          </p:cNvPr>
          <p:cNvSpPr>
            <a:spLocks noGrp="1" noChangeArrowheads="1"/>
          </p:cNvSpPr>
          <p:nvPr>
            <p:ph type="body" idx="1"/>
          </p:nvPr>
        </p:nvSpPr>
        <p:spPr>
          <a:xfrm>
            <a:off x="1763713" y="1125538"/>
            <a:ext cx="7129462" cy="4530725"/>
          </a:xfrm>
        </p:spPr>
        <p:txBody>
          <a:bodyPr>
            <a:normAutofit lnSpcReduction="10000"/>
          </a:bodyPr>
          <a:lstStyle/>
          <a:p>
            <a:pPr marL="1588" indent="-1588" eaLnBrk="1" hangingPunct="1">
              <a:buFont typeface="Wingdings" panose="05000000000000000000" pitchFamily="2" charset="2"/>
              <a:buNone/>
            </a:pPr>
            <a:r>
              <a:rPr lang="de-DE" altLang="zh-CN">
                <a:ea typeface="宋体" panose="02010600030101010101" pitchFamily="2" charset="-122"/>
              </a:rPr>
              <a:t>A culture shock is an a</a:t>
            </a:r>
            <a:r>
              <a:rPr lang="en-US" altLang="zh-CN">
                <a:ea typeface="宋体" panose="02010600030101010101" pitchFamily="2" charset="-122"/>
              </a:rPr>
              <a:t>daptation process, e.g. in the period after moving to a different culture.</a:t>
            </a:r>
          </a:p>
          <a:p>
            <a:pPr marL="1588" indent="-1588" eaLnBrk="1" hangingPunct="1">
              <a:buFont typeface="Wingdings" panose="05000000000000000000" pitchFamily="2" charset="2"/>
              <a:buNone/>
            </a:pPr>
            <a:endParaRPr lang="en-US" altLang="zh-CN">
              <a:ea typeface="宋体" panose="02010600030101010101" pitchFamily="2" charset="-122"/>
            </a:endParaRPr>
          </a:p>
          <a:p>
            <a:pPr marL="1588" indent="-1588" eaLnBrk="1" hangingPunct="1">
              <a:buFont typeface="Wingdings" panose="05000000000000000000" pitchFamily="2" charset="2"/>
              <a:buNone/>
            </a:pPr>
            <a:r>
              <a:rPr lang="en-US" altLang="zh-CN">
                <a:ea typeface="宋体" panose="02010600030101010101" pitchFamily="2" charset="-122"/>
              </a:rPr>
              <a:t>It is related to the acquisition and processing of information about how to conduct in the foreign culture, accompanied with own psychological reactions.</a:t>
            </a:r>
            <a:endParaRPr lang="de-DE" altLang="zh-CN">
              <a:ea typeface="宋体" panose="02010600030101010101" pitchFamily="2" charset="-122"/>
            </a:endParaRPr>
          </a:p>
        </p:txBody>
      </p:sp>
      <p:sp>
        <p:nvSpPr>
          <p:cNvPr id="34819" name="Text Box 4">
            <a:extLst>
              <a:ext uri="{FF2B5EF4-FFF2-40B4-BE49-F238E27FC236}">
                <a16:creationId xmlns:a16="http://schemas.microsoft.com/office/drawing/2014/main" id="{0295D38F-241B-4CFB-BE67-9774C8E93EE3}"/>
              </a:ext>
            </a:extLst>
          </p:cNvPr>
          <p:cNvSpPr txBox="1">
            <a:spLocks noChangeArrowheads="1"/>
          </p:cNvSpPr>
          <p:nvPr/>
        </p:nvSpPr>
        <p:spPr bwMode="auto">
          <a:xfrm>
            <a:off x="107950" y="836613"/>
            <a:ext cx="1512888" cy="498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spcBef>
                <a:spcPct val="20000"/>
              </a:spcBef>
            </a:pPr>
            <a:r>
              <a:rPr lang="de-DE" altLang="zh-CN" sz="1500" b="1">
                <a:solidFill>
                  <a:srgbClr val="777777"/>
                </a:solidFill>
              </a:rPr>
              <a:t>Multicultural Communi-cation</a:t>
            </a:r>
            <a:endParaRPr lang="de-DE" altLang="zh-CN" sz="1500" b="1">
              <a:solidFill>
                <a:srgbClr val="777777"/>
              </a:solidFill>
              <a:ea typeface="Arial Unicode MS" panose="020B0604020202020204" pitchFamily="34" charset="-128"/>
              <a:cs typeface="Arial Unicode MS" panose="020B0604020202020204" pitchFamily="34" charset="-128"/>
            </a:endParaRPr>
          </a:p>
          <a:p>
            <a:pPr>
              <a:spcBef>
                <a:spcPct val="20000"/>
              </a:spcBef>
            </a:pPr>
            <a:endParaRPr lang="de-DE" altLang="zh-CN" sz="1500" b="1">
              <a:solidFill>
                <a:srgbClr val="777777"/>
              </a:solidFill>
            </a:endParaRPr>
          </a:p>
          <a:p>
            <a:pPr>
              <a:spcBef>
                <a:spcPct val="20000"/>
              </a:spcBef>
            </a:pPr>
            <a:r>
              <a:rPr lang="de-DE" altLang="zh-CN" sz="1500" b="1">
                <a:solidFill>
                  <a:srgbClr val="777777"/>
                </a:solidFill>
              </a:rPr>
              <a:t>Overview</a:t>
            </a:r>
          </a:p>
          <a:p>
            <a:pPr>
              <a:spcBef>
                <a:spcPct val="20000"/>
              </a:spcBef>
            </a:pPr>
            <a:endParaRPr lang="de-DE" altLang="zh-CN" sz="1500" b="1">
              <a:solidFill>
                <a:srgbClr val="777777"/>
              </a:solidFill>
            </a:endParaRPr>
          </a:p>
          <a:p>
            <a:pPr>
              <a:spcBef>
                <a:spcPct val="20000"/>
              </a:spcBef>
            </a:pPr>
            <a:r>
              <a:rPr lang="de-DE" altLang="zh-CN" sz="1500" b="1"/>
              <a:t>1. Experien-</a:t>
            </a:r>
            <a:br>
              <a:rPr lang="de-DE" altLang="zh-CN" sz="1500" b="1"/>
            </a:br>
            <a:r>
              <a:rPr lang="de-DE" altLang="zh-CN" sz="1500" b="1"/>
              <a:t>    ces</a:t>
            </a:r>
          </a:p>
          <a:p>
            <a:pPr>
              <a:spcBef>
                <a:spcPct val="20000"/>
              </a:spcBef>
            </a:pPr>
            <a:r>
              <a:rPr lang="de-DE" altLang="zh-CN" sz="1500" b="1">
                <a:solidFill>
                  <a:srgbClr val="777777"/>
                </a:solidFill>
              </a:rPr>
              <a:t>2. Competen-</a:t>
            </a:r>
            <a:br>
              <a:rPr lang="de-DE" altLang="zh-CN" sz="1500" b="1">
                <a:solidFill>
                  <a:srgbClr val="777777"/>
                </a:solidFill>
              </a:rPr>
            </a:br>
            <a:r>
              <a:rPr lang="de-DE" altLang="zh-CN" sz="1500" b="1">
                <a:solidFill>
                  <a:srgbClr val="777777"/>
                </a:solidFill>
              </a:rPr>
              <a:t>    ces</a:t>
            </a:r>
          </a:p>
          <a:p>
            <a:pPr>
              <a:spcBef>
                <a:spcPct val="20000"/>
              </a:spcBef>
            </a:pPr>
            <a:r>
              <a:rPr lang="de-DE" altLang="zh-CN" sz="1500" b="1">
                <a:solidFill>
                  <a:srgbClr val="777777"/>
                </a:solidFill>
              </a:rPr>
              <a:t>3. Models of</a:t>
            </a:r>
            <a:br>
              <a:rPr lang="de-DE" altLang="zh-CN" sz="1500" b="1">
                <a:solidFill>
                  <a:srgbClr val="777777"/>
                </a:solidFill>
              </a:rPr>
            </a:br>
            <a:r>
              <a:rPr lang="de-DE" altLang="zh-CN" sz="1500" b="1">
                <a:solidFill>
                  <a:srgbClr val="777777"/>
                </a:solidFill>
              </a:rPr>
              <a:t>    cultural</a:t>
            </a:r>
            <a:br>
              <a:rPr lang="de-DE" altLang="zh-CN" sz="1500" b="1">
                <a:solidFill>
                  <a:srgbClr val="777777"/>
                </a:solidFill>
              </a:rPr>
            </a:br>
            <a:r>
              <a:rPr lang="de-DE" altLang="zh-CN" sz="1500" b="1">
                <a:solidFill>
                  <a:srgbClr val="777777"/>
                </a:solidFill>
              </a:rPr>
              <a:t>    comparison</a:t>
            </a:r>
          </a:p>
          <a:p>
            <a:pPr>
              <a:spcBef>
                <a:spcPct val="20000"/>
              </a:spcBef>
            </a:pPr>
            <a:r>
              <a:rPr lang="de-DE" altLang="zh-CN" sz="1500" b="1">
                <a:solidFill>
                  <a:srgbClr val="777777"/>
                </a:solidFill>
              </a:rPr>
              <a:t>4. Methods </a:t>
            </a:r>
            <a:br>
              <a:rPr lang="de-DE" altLang="zh-CN" sz="1500" b="1">
                <a:solidFill>
                  <a:srgbClr val="777777"/>
                </a:solidFill>
              </a:rPr>
            </a:br>
            <a:r>
              <a:rPr lang="de-DE" altLang="zh-CN" sz="1500" b="1">
                <a:solidFill>
                  <a:srgbClr val="777777"/>
                </a:solidFill>
              </a:rPr>
              <a:t>    and</a:t>
            </a:r>
            <a:br>
              <a:rPr lang="de-DE" altLang="zh-CN" sz="1500" b="1">
                <a:solidFill>
                  <a:srgbClr val="777777"/>
                </a:solidFill>
              </a:rPr>
            </a:br>
            <a:r>
              <a:rPr lang="de-DE" altLang="zh-CN" sz="1500" b="1">
                <a:solidFill>
                  <a:srgbClr val="777777"/>
                </a:solidFill>
              </a:rPr>
              <a:t>    findings</a:t>
            </a:r>
            <a:br>
              <a:rPr lang="de-DE" altLang="zh-CN" sz="1500" b="1">
                <a:solidFill>
                  <a:srgbClr val="777777"/>
                </a:solidFill>
              </a:rPr>
            </a:br>
            <a:r>
              <a:rPr lang="de-DE" altLang="zh-CN" sz="1500" b="1">
                <a:solidFill>
                  <a:srgbClr val="777777"/>
                </a:solidFill>
              </a:rPr>
              <a:t>5. Recommen-</a:t>
            </a:r>
            <a:br>
              <a:rPr lang="de-DE" altLang="zh-CN" sz="1500" b="1">
                <a:solidFill>
                  <a:srgbClr val="777777"/>
                </a:solidFill>
              </a:rPr>
            </a:br>
            <a:r>
              <a:rPr lang="de-DE" altLang="zh-CN" sz="1500" b="1">
                <a:solidFill>
                  <a:srgbClr val="777777"/>
                </a:solidFill>
              </a:rPr>
              <a:t>    dations of</a:t>
            </a:r>
            <a:br>
              <a:rPr lang="de-DE" altLang="zh-CN" sz="1500" b="1">
                <a:solidFill>
                  <a:srgbClr val="777777"/>
                </a:solidFill>
              </a:rPr>
            </a:br>
            <a:r>
              <a:rPr lang="de-DE" altLang="zh-CN" sz="1500" b="1">
                <a:solidFill>
                  <a:srgbClr val="777777"/>
                </a:solidFill>
              </a:rPr>
              <a:t>    literature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3">
            <a:extLst>
              <a:ext uri="{FF2B5EF4-FFF2-40B4-BE49-F238E27FC236}">
                <a16:creationId xmlns:a16="http://schemas.microsoft.com/office/drawing/2014/main" id="{F9DE3954-D0B9-4FF8-AD07-69F0F686348B}"/>
              </a:ext>
            </a:extLst>
          </p:cNvPr>
          <p:cNvSpPr>
            <a:spLocks noGrp="1" noChangeArrowheads="1"/>
          </p:cNvSpPr>
          <p:nvPr>
            <p:ph type="title"/>
          </p:nvPr>
        </p:nvSpPr>
        <p:spPr/>
        <p:txBody>
          <a:bodyPr/>
          <a:lstStyle/>
          <a:p>
            <a:pPr eaLnBrk="1" hangingPunct="1"/>
            <a:r>
              <a:rPr lang="de-DE" altLang="zh-CN" b="1">
                <a:ea typeface="宋体" panose="02010600030101010101" pitchFamily="2" charset="-122"/>
              </a:rPr>
              <a:t>1.4 Culture shock</a:t>
            </a:r>
          </a:p>
        </p:txBody>
      </p:sp>
      <p:sp>
        <p:nvSpPr>
          <p:cNvPr id="36866" name="Textfeld 2">
            <a:extLst>
              <a:ext uri="{FF2B5EF4-FFF2-40B4-BE49-F238E27FC236}">
                <a16:creationId xmlns:a16="http://schemas.microsoft.com/office/drawing/2014/main" id="{74AB3AD4-949F-4CD7-A5A4-BEC1318EB8AC}"/>
              </a:ext>
            </a:extLst>
          </p:cNvPr>
          <p:cNvSpPr txBox="1">
            <a:spLocks noChangeArrowheads="1"/>
          </p:cNvSpPr>
          <p:nvPr/>
        </p:nvSpPr>
        <p:spPr bwMode="auto">
          <a:xfrm>
            <a:off x="1835150" y="6026150"/>
            <a:ext cx="70183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r>
              <a:rPr lang="de-DE" altLang="zh-CN" sz="1600"/>
              <a:t>Source: http://muisss.wordpress.com/2011/09/28/the-3-ps-of-culture-shock/</a:t>
            </a:r>
            <a:endParaRPr lang="en-US" altLang="zh-CN" sz="1600"/>
          </a:p>
        </p:txBody>
      </p:sp>
      <p:pic>
        <p:nvPicPr>
          <p:cNvPr id="36867" name="Grafik 3">
            <a:extLst>
              <a:ext uri="{FF2B5EF4-FFF2-40B4-BE49-F238E27FC236}">
                <a16:creationId xmlns:a16="http://schemas.microsoft.com/office/drawing/2014/main" id="{8D9F0DE4-949F-4C65-99CC-2F2169B9F30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1188" y="981075"/>
            <a:ext cx="7777162" cy="505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a:extLst>
              <a:ext uri="{FF2B5EF4-FFF2-40B4-BE49-F238E27FC236}">
                <a16:creationId xmlns:a16="http://schemas.microsoft.com/office/drawing/2014/main" id="{43641655-26D9-4665-A67F-3007DC18303E}"/>
              </a:ext>
            </a:extLst>
          </p:cNvPr>
          <p:cNvSpPr>
            <a:spLocks noGrp="1" noChangeArrowheads="1"/>
          </p:cNvSpPr>
          <p:nvPr>
            <p:ph type="title"/>
          </p:nvPr>
        </p:nvSpPr>
        <p:spPr/>
        <p:txBody>
          <a:bodyPr/>
          <a:lstStyle/>
          <a:p>
            <a:pPr eaLnBrk="1" hangingPunct="1"/>
            <a:r>
              <a:rPr lang="de-DE" altLang="zh-CN" b="1">
                <a:ea typeface="宋体" panose="02010600030101010101" pitchFamily="2" charset="-122"/>
              </a:rPr>
              <a:t>1.4 Culture shock</a:t>
            </a:r>
          </a:p>
        </p:txBody>
      </p:sp>
      <p:pic>
        <p:nvPicPr>
          <p:cNvPr id="38914" name="Picture 5" descr="W-Modell-coloured">
            <a:extLst>
              <a:ext uri="{FF2B5EF4-FFF2-40B4-BE49-F238E27FC236}">
                <a16:creationId xmlns:a16="http://schemas.microsoft.com/office/drawing/2014/main" id="{5E2F1431-E888-45DE-9C05-63F2D661C3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938" y="3508375"/>
            <a:ext cx="5111750" cy="316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5" name="Picture 6" descr="U-Modell-coloured">
            <a:extLst>
              <a:ext uri="{FF2B5EF4-FFF2-40B4-BE49-F238E27FC236}">
                <a16:creationId xmlns:a16="http://schemas.microsoft.com/office/drawing/2014/main" id="{CFD20781-C011-4D6C-B857-6420014F16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5375" y="1125538"/>
            <a:ext cx="5040313"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Text Box 7">
            <a:extLst>
              <a:ext uri="{FF2B5EF4-FFF2-40B4-BE49-F238E27FC236}">
                <a16:creationId xmlns:a16="http://schemas.microsoft.com/office/drawing/2014/main" id="{EFEB8D8C-AD2B-4793-80FB-D4505E521BEF}"/>
              </a:ext>
            </a:extLst>
          </p:cNvPr>
          <p:cNvSpPr txBox="1">
            <a:spLocks noChangeArrowheads="1"/>
          </p:cNvSpPr>
          <p:nvPr/>
        </p:nvSpPr>
        <p:spPr bwMode="auto">
          <a:xfrm>
            <a:off x="1692275" y="5157788"/>
            <a:ext cx="14001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r>
              <a:rPr lang="de-DE" altLang="zh-CN" i="1"/>
              <a:t>W Model</a:t>
            </a:r>
          </a:p>
        </p:txBody>
      </p:sp>
      <p:sp>
        <p:nvSpPr>
          <p:cNvPr id="38917" name="Text Box 8">
            <a:extLst>
              <a:ext uri="{FF2B5EF4-FFF2-40B4-BE49-F238E27FC236}">
                <a16:creationId xmlns:a16="http://schemas.microsoft.com/office/drawing/2014/main" id="{B71294F5-3E48-41C7-B5DE-6A163C2043A7}"/>
              </a:ext>
            </a:extLst>
          </p:cNvPr>
          <p:cNvSpPr txBox="1">
            <a:spLocks noChangeArrowheads="1"/>
          </p:cNvSpPr>
          <p:nvPr/>
        </p:nvSpPr>
        <p:spPr bwMode="auto">
          <a:xfrm>
            <a:off x="1692275" y="1773238"/>
            <a:ext cx="13319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r>
              <a:rPr lang="de-DE" altLang="zh-CN" i="1"/>
              <a:t>U Model</a:t>
            </a:r>
          </a:p>
        </p:txBody>
      </p:sp>
      <p:sp>
        <p:nvSpPr>
          <p:cNvPr id="38918" name="Text Box 9">
            <a:extLst>
              <a:ext uri="{FF2B5EF4-FFF2-40B4-BE49-F238E27FC236}">
                <a16:creationId xmlns:a16="http://schemas.microsoft.com/office/drawing/2014/main" id="{5BBB1E68-638F-443A-9E42-CC083F60269F}"/>
              </a:ext>
            </a:extLst>
          </p:cNvPr>
          <p:cNvSpPr txBox="1">
            <a:spLocks noChangeArrowheads="1"/>
          </p:cNvSpPr>
          <p:nvPr/>
        </p:nvSpPr>
        <p:spPr bwMode="auto">
          <a:xfrm>
            <a:off x="107950" y="836613"/>
            <a:ext cx="1512888" cy="498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spcBef>
                <a:spcPct val="20000"/>
              </a:spcBef>
            </a:pPr>
            <a:r>
              <a:rPr lang="de-DE" altLang="zh-CN" sz="1500" b="1">
                <a:solidFill>
                  <a:srgbClr val="777777"/>
                </a:solidFill>
              </a:rPr>
              <a:t>Multicultural Communi-cation</a:t>
            </a:r>
            <a:endParaRPr lang="de-DE" altLang="zh-CN" sz="1500" b="1">
              <a:solidFill>
                <a:srgbClr val="777777"/>
              </a:solidFill>
              <a:ea typeface="Arial Unicode MS" panose="020B0604020202020204" pitchFamily="34" charset="-128"/>
              <a:cs typeface="Arial Unicode MS" panose="020B0604020202020204" pitchFamily="34" charset="-128"/>
            </a:endParaRPr>
          </a:p>
          <a:p>
            <a:pPr>
              <a:spcBef>
                <a:spcPct val="20000"/>
              </a:spcBef>
            </a:pPr>
            <a:endParaRPr lang="de-DE" altLang="zh-CN" sz="1500" b="1">
              <a:solidFill>
                <a:srgbClr val="777777"/>
              </a:solidFill>
            </a:endParaRPr>
          </a:p>
          <a:p>
            <a:pPr>
              <a:spcBef>
                <a:spcPct val="20000"/>
              </a:spcBef>
            </a:pPr>
            <a:r>
              <a:rPr lang="de-DE" altLang="zh-CN" sz="1500" b="1">
                <a:solidFill>
                  <a:srgbClr val="777777"/>
                </a:solidFill>
              </a:rPr>
              <a:t>Overview</a:t>
            </a:r>
          </a:p>
          <a:p>
            <a:pPr>
              <a:spcBef>
                <a:spcPct val="20000"/>
              </a:spcBef>
            </a:pPr>
            <a:endParaRPr lang="de-DE" altLang="zh-CN" sz="1500" b="1">
              <a:solidFill>
                <a:srgbClr val="777777"/>
              </a:solidFill>
            </a:endParaRPr>
          </a:p>
          <a:p>
            <a:pPr>
              <a:spcBef>
                <a:spcPct val="20000"/>
              </a:spcBef>
            </a:pPr>
            <a:r>
              <a:rPr lang="de-DE" altLang="zh-CN" sz="1500" b="1"/>
              <a:t>1. Experien-</a:t>
            </a:r>
            <a:br>
              <a:rPr lang="de-DE" altLang="zh-CN" sz="1500" b="1"/>
            </a:br>
            <a:r>
              <a:rPr lang="de-DE" altLang="zh-CN" sz="1500" b="1"/>
              <a:t>    ces</a:t>
            </a:r>
          </a:p>
          <a:p>
            <a:pPr>
              <a:spcBef>
                <a:spcPct val="20000"/>
              </a:spcBef>
            </a:pPr>
            <a:r>
              <a:rPr lang="de-DE" altLang="zh-CN" sz="1500" b="1">
                <a:solidFill>
                  <a:srgbClr val="777777"/>
                </a:solidFill>
              </a:rPr>
              <a:t>2. Competen-</a:t>
            </a:r>
            <a:br>
              <a:rPr lang="de-DE" altLang="zh-CN" sz="1500" b="1">
                <a:solidFill>
                  <a:srgbClr val="777777"/>
                </a:solidFill>
              </a:rPr>
            </a:br>
            <a:r>
              <a:rPr lang="de-DE" altLang="zh-CN" sz="1500" b="1">
                <a:solidFill>
                  <a:srgbClr val="777777"/>
                </a:solidFill>
              </a:rPr>
              <a:t>    ces</a:t>
            </a:r>
          </a:p>
          <a:p>
            <a:pPr>
              <a:spcBef>
                <a:spcPct val="20000"/>
              </a:spcBef>
            </a:pPr>
            <a:r>
              <a:rPr lang="de-DE" altLang="zh-CN" sz="1500" b="1">
                <a:solidFill>
                  <a:srgbClr val="777777"/>
                </a:solidFill>
              </a:rPr>
              <a:t>3. Models of</a:t>
            </a:r>
            <a:br>
              <a:rPr lang="de-DE" altLang="zh-CN" sz="1500" b="1">
                <a:solidFill>
                  <a:srgbClr val="777777"/>
                </a:solidFill>
              </a:rPr>
            </a:br>
            <a:r>
              <a:rPr lang="de-DE" altLang="zh-CN" sz="1500" b="1">
                <a:solidFill>
                  <a:srgbClr val="777777"/>
                </a:solidFill>
              </a:rPr>
              <a:t>    cultural</a:t>
            </a:r>
            <a:br>
              <a:rPr lang="de-DE" altLang="zh-CN" sz="1500" b="1">
                <a:solidFill>
                  <a:srgbClr val="777777"/>
                </a:solidFill>
              </a:rPr>
            </a:br>
            <a:r>
              <a:rPr lang="de-DE" altLang="zh-CN" sz="1500" b="1">
                <a:solidFill>
                  <a:srgbClr val="777777"/>
                </a:solidFill>
              </a:rPr>
              <a:t>    comparison</a:t>
            </a:r>
          </a:p>
          <a:p>
            <a:pPr>
              <a:spcBef>
                <a:spcPct val="20000"/>
              </a:spcBef>
            </a:pPr>
            <a:r>
              <a:rPr lang="de-DE" altLang="zh-CN" sz="1500" b="1">
                <a:solidFill>
                  <a:srgbClr val="777777"/>
                </a:solidFill>
              </a:rPr>
              <a:t>4. Methods </a:t>
            </a:r>
            <a:br>
              <a:rPr lang="de-DE" altLang="zh-CN" sz="1500" b="1">
                <a:solidFill>
                  <a:srgbClr val="777777"/>
                </a:solidFill>
              </a:rPr>
            </a:br>
            <a:r>
              <a:rPr lang="de-DE" altLang="zh-CN" sz="1500" b="1">
                <a:solidFill>
                  <a:srgbClr val="777777"/>
                </a:solidFill>
              </a:rPr>
              <a:t>    and</a:t>
            </a:r>
            <a:br>
              <a:rPr lang="de-DE" altLang="zh-CN" sz="1500" b="1">
                <a:solidFill>
                  <a:srgbClr val="777777"/>
                </a:solidFill>
              </a:rPr>
            </a:br>
            <a:r>
              <a:rPr lang="de-DE" altLang="zh-CN" sz="1500" b="1">
                <a:solidFill>
                  <a:srgbClr val="777777"/>
                </a:solidFill>
              </a:rPr>
              <a:t>    findings</a:t>
            </a:r>
            <a:br>
              <a:rPr lang="de-DE" altLang="zh-CN" sz="1500" b="1">
                <a:solidFill>
                  <a:srgbClr val="777777"/>
                </a:solidFill>
              </a:rPr>
            </a:br>
            <a:r>
              <a:rPr lang="de-DE" altLang="zh-CN" sz="1500" b="1">
                <a:solidFill>
                  <a:srgbClr val="777777"/>
                </a:solidFill>
              </a:rPr>
              <a:t>5. Recommen-</a:t>
            </a:r>
            <a:br>
              <a:rPr lang="de-DE" altLang="zh-CN" sz="1500" b="1">
                <a:solidFill>
                  <a:srgbClr val="777777"/>
                </a:solidFill>
              </a:rPr>
            </a:br>
            <a:r>
              <a:rPr lang="de-DE" altLang="zh-CN" sz="1500" b="1">
                <a:solidFill>
                  <a:srgbClr val="777777"/>
                </a:solidFill>
              </a:rPr>
              <a:t>    dations of</a:t>
            </a:r>
            <a:br>
              <a:rPr lang="de-DE" altLang="zh-CN" sz="1500" b="1">
                <a:solidFill>
                  <a:srgbClr val="777777"/>
                </a:solidFill>
              </a:rPr>
            </a:br>
            <a:r>
              <a:rPr lang="de-DE" altLang="zh-CN" sz="1500" b="1">
                <a:solidFill>
                  <a:srgbClr val="777777"/>
                </a:solidFill>
              </a:rPr>
              <a:t>    literature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标题 1"/>
          <p:cNvSpPr>
            <a:spLocks noGrp="1"/>
          </p:cNvSpPr>
          <p:nvPr>
            <p:ph type="title"/>
          </p:nvPr>
        </p:nvSpPr>
        <p:spPr/>
        <p:txBody>
          <a:bodyPr/>
          <a:lstStyle/>
          <a:p>
            <a:pPr eaLnBrk="1" hangingPunct="1"/>
            <a:r>
              <a:rPr altLang="zh-CN" dirty="0">
                <a:solidFill>
                  <a:srgbClr val="0E5772"/>
                </a:solidFill>
                <a:latin typeface="Arial" panose="020B0604020202020204" pitchFamily="34" charset="0"/>
                <a:cs typeface="Arial" panose="020B0604020202020204" pitchFamily="34" charset="0"/>
              </a:rPr>
              <a:t>S</a:t>
            </a:r>
            <a:r>
              <a:rPr lang="de-DE" altLang="zh-CN" dirty="0" err="1">
                <a:solidFill>
                  <a:srgbClr val="0E5772"/>
                </a:solidFill>
                <a:latin typeface="Arial" panose="020B0604020202020204" pitchFamily="34" charset="0"/>
                <a:cs typeface="Arial" panose="020B0604020202020204" pitchFamily="34" charset="0"/>
              </a:rPr>
              <a:t>tudents</a:t>
            </a:r>
            <a:r>
              <a:rPr lang="de-DE" altLang="zh-CN" dirty="0">
                <a:solidFill>
                  <a:srgbClr val="0E5772"/>
                </a:solidFill>
                <a:latin typeface="Arial" panose="020B0604020202020204" pitchFamily="34" charset="0"/>
                <a:cs typeface="Arial" panose="020B0604020202020204" pitchFamily="34" charset="0"/>
              </a:rPr>
              <a:t> </a:t>
            </a:r>
            <a:r>
              <a:rPr altLang="zh-CN" dirty="0">
                <a:solidFill>
                  <a:srgbClr val="0E5772"/>
                </a:solidFill>
                <a:latin typeface="Arial" panose="020B0604020202020204" pitchFamily="34" charset="0"/>
                <a:cs typeface="Arial" panose="020B0604020202020204" pitchFamily="34" charset="0"/>
              </a:rPr>
              <a:t>Introduction </a:t>
            </a:r>
            <a:r>
              <a:rPr lang="zh-CN" altLang="de-DE" dirty="0">
                <a:solidFill>
                  <a:srgbClr val="0E5772"/>
                </a:solidFill>
                <a:latin typeface="Arial" panose="020B0604020202020204" pitchFamily="34" charset="0"/>
                <a:cs typeface="Arial" panose="020B0604020202020204" pitchFamily="34" charset="0"/>
              </a:rPr>
              <a:t>自我介绍</a:t>
            </a:r>
            <a:endParaRPr kumimoji="1" lang="zh-CN" altLang="en-US" dirty="0">
              <a:cs typeface="Arial" panose="020B0604020202020204" pitchFamily="34" charset="0"/>
            </a:endParaRPr>
          </a:p>
        </p:txBody>
      </p:sp>
      <p:sp>
        <p:nvSpPr>
          <p:cNvPr id="8195" name="内容占位符 2"/>
          <p:cNvSpPr>
            <a:spLocks noGrp="1"/>
          </p:cNvSpPr>
          <p:nvPr>
            <p:ph idx="1"/>
          </p:nvPr>
        </p:nvSpPr>
        <p:spPr>
          <a:xfrm>
            <a:off x="457200" y="1268760"/>
            <a:ext cx="8363272" cy="5465098"/>
          </a:xfrm>
        </p:spPr>
        <p:txBody>
          <a:bodyPr>
            <a:normAutofit fontScale="60000" lnSpcReduction="20000"/>
          </a:bodyPr>
          <a:lstStyle/>
          <a:p>
            <a:pPr marL="0" indent="0" eaLnBrk="1" hangingPunct="1">
              <a:buNone/>
            </a:pPr>
            <a:r>
              <a:rPr lang="de-DE" altLang="zh-CN" sz="2900" dirty="0">
                <a:latin typeface="Arial" panose="020B0604020202020204" pitchFamily="34" charset="0"/>
                <a:cs typeface="Arial" panose="020B0604020202020204" pitchFamily="34" charset="0"/>
              </a:rPr>
              <a:t>(</a:t>
            </a:r>
            <a:r>
              <a:rPr lang="de-DE" altLang="zh-CN" sz="2900" dirty="0" err="1">
                <a:latin typeface="Arial" panose="020B0604020202020204" pitchFamily="34" charset="0"/>
                <a:cs typeface="Arial" panose="020B0604020202020204" pitchFamily="34" charset="0"/>
              </a:rPr>
              <a:t>Later</a:t>
            </a:r>
            <a:r>
              <a:rPr lang="de-DE" altLang="zh-CN" sz="2900" dirty="0">
                <a:latin typeface="Arial" panose="020B0604020202020204" pitchFamily="34" charset="0"/>
                <a:cs typeface="Arial" panose="020B0604020202020204" pitchFamily="34" charset="0"/>
              </a:rPr>
              <a:t> also </a:t>
            </a:r>
            <a:r>
              <a:rPr lang="de-DE" altLang="zh-CN" sz="2900" dirty="0" err="1">
                <a:latin typeface="Arial" panose="020B0604020202020204" pitchFamily="34" charset="0"/>
                <a:cs typeface="Arial" panose="020B0604020202020204" pitchFamily="34" charset="0"/>
              </a:rPr>
              <a:t>introduce</a:t>
            </a:r>
            <a:r>
              <a:rPr lang="de-DE" altLang="zh-CN" sz="2900" dirty="0">
                <a:latin typeface="Arial" panose="020B0604020202020204" pitchFamily="34" charset="0"/>
                <a:cs typeface="Arial" panose="020B0604020202020204" pitchFamily="34" charset="0"/>
              </a:rPr>
              <a:t> </a:t>
            </a:r>
            <a:r>
              <a:rPr lang="de-DE" altLang="zh-CN" sz="2900" dirty="0" err="1">
                <a:latin typeface="Arial" panose="020B0604020202020204" pitchFamily="34" charset="0"/>
                <a:cs typeface="Arial" panose="020B0604020202020204" pitchFamily="34" charset="0"/>
              </a:rPr>
              <a:t>yourself</a:t>
            </a:r>
            <a:r>
              <a:rPr lang="de-DE" altLang="zh-CN" sz="2900" dirty="0">
                <a:latin typeface="Arial" panose="020B0604020202020204" pitchFamily="34" charset="0"/>
                <a:cs typeface="Arial" panose="020B0604020202020204" pitchFamily="34" charset="0"/>
              </a:rPr>
              <a:t> </a:t>
            </a:r>
            <a:r>
              <a:rPr lang="de-DE" altLang="zh-CN" sz="2900" dirty="0" err="1">
                <a:latin typeface="Arial" panose="020B0604020202020204" pitchFamily="34" charset="0"/>
                <a:cs typeface="Arial" panose="020B0604020202020204" pitchFamily="34" charset="0"/>
              </a:rPr>
              <a:t>shortly</a:t>
            </a:r>
            <a:r>
              <a:rPr lang="de-DE" altLang="zh-CN" sz="2900" dirty="0">
                <a:latin typeface="Arial" panose="020B0604020202020204" pitchFamily="34" charset="0"/>
                <a:cs typeface="Arial" panose="020B0604020202020204" pitchFamily="34" charset="0"/>
              </a:rPr>
              <a:t> </a:t>
            </a:r>
            <a:r>
              <a:rPr lang="de-DE" altLang="zh-CN" sz="2900" dirty="0" err="1">
                <a:latin typeface="Arial" panose="020B0604020202020204" pitchFamily="34" charset="0"/>
                <a:cs typeface="Arial" panose="020B0604020202020204" pitchFamily="34" charset="0"/>
              </a:rPr>
              <a:t>during</a:t>
            </a:r>
            <a:r>
              <a:rPr lang="de-DE" altLang="zh-CN" sz="2900" dirty="0">
                <a:latin typeface="Arial" panose="020B0604020202020204" pitchFamily="34" charset="0"/>
                <a:cs typeface="Arial" panose="020B0604020202020204" pitchFamily="34" charset="0"/>
              </a:rPr>
              <a:t> </a:t>
            </a:r>
            <a:r>
              <a:rPr lang="de-DE" altLang="zh-CN" sz="2900" dirty="0" err="1">
                <a:latin typeface="Arial" panose="020B0604020202020204" pitchFamily="34" charset="0"/>
                <a:cs typeface="Arial" panose="020B0604020202020204" pitchFamily="34" charset="0"/>
              </a:rPr>
              <a:t>the</a:t>
            </a:r>
            <a:r>
              <a:rPr lang="de-DE" altLang="zh-CN" sz="2900" dirty="0">
                <a:latin typeface="Arial" panose="020B0604020202020204" pitchFamily="34" charset="0"/>
                <a:cs typeface="Arial" panose="020B0604020202020204" pitchFamily="34" charset="0"/>
              </a:rPr>
              <a:t> Wiki Registration.)</a:t>
            </a:r>
          </a:p>
          <a:p>
            <a:pPr marL="514350" indent="-514350" eaLnBrk="1" hangingPunct="1">
              <a:buFont typeface="+mj-lt"/>
              <a:buAutoNum type="arabicPeriod"/>
            </a:pPr>
            <a:r>
              <a:rPr lang="de-DE" altLang="zh-CN" sz="2900" dirty="0">
                <a:latin typeface="Arial" panose="020B0604020202020204" pitchFamily="34" charset="0"/>
                <a:cs typeface="Arial" panose="020B0604020202020204" pitchFamily="34" charset="0"/>
              </a:rPr>
              <a:t>Lukasz </a:t>
            </a:r>
            <a:r>
              <a:rPr lang="zh-CN" altLang="de-DE" sz="2900" dirty="0">
                <a:latin typeface="Arial" panose="020B0604020202020204" pitchFamily="34" charset="0"/>
                <a:cs typeface="Arial" panose="020B0604020202020204" pitchFamily="34" charset="0"/>
              </a:rPr>
              <a:t>黄旭明 </a:t>
            </a:r>
            <a:r>
              <a:rPr lang="de-DE" altLang="zh-CN" sz="2900" dirty="0">
                <a:latin typeface="Arial" panose="020B0604020202020204" pitchFamily="34" charset="0"/>
                <a:cs typeface="Arial" panose="020B0604020202020204" pitchFamily="34" charset="0"/>
              </a:rPr>
              <a:t>Huang </a:t>
            </a:r>
            <a:r>
              <a:rPr lang="de-DE" altLang="zh-CN" sz="2900" dirty="0" err="1">
                <a:latin typeface="Arial" panose="020B0604020202020204" pitchFamily="34" charset="0"/>
                <a:cs typeface="Arial" panose="020B0604020202020204" pitchFamily="34" charset="0"/>
              </a:rPr>
              <a:t>Xuming</a:t>
            </a:r>
            <a:r>
              <a:rPr lang="de-DE" altLang="zh-CN" sz="2900" dirty="0">
                <a:latin typeface="Arial" panose="020B0604020202020204" pitchFamily="34" charset="0"/>
                <a:cs typeface="Arial" panose="020B0604020202020204" pitchFamily="34" charset="0"/>
              </a:rPr>
              <a:t>, </a:t>
            </a:r>
            <a:r>
              <a:rPr lang="zh-CN" altLang="de-DE" sz="2900" dirty="0">
                <a:latin typeface="Arial" panose="020B0604020202020204" pitchFamily="34" charset="0"/>
                <a:cs typeface="Arial" panose="020B0604020202020204" pitchFamily="34" charset="0"/>
              </a:rPr>
              <a:t>茶文化 </a:t>
            </a:r>
            <a:r>
              <a:rPr lang="de-DE" altLang="zh-CN" sz="2900" dirty="0">
                <a:latin typeface="Arial" panose="020B0604020202020204" pitchFamily="34" charset="0"/>
                <a:cs typeface="Arial" panose="020B0604020202020204" pitchFamily="34" charset="0"/>
              </a:rPr>
              <a:t>Tea </a:t>
            </a:r>
            <a:r>
              <a:rPr lang="de-DE" altLang="zh-CN" sz="2900" dirty="0" err="1">
                <a:latin typeface="Arial" panose="020B0604020202020204" pitchFamily="34" charset="0"/>
                <a:cs typeface="Arial" panose="020B0604020202020204" pitchFamily="34" charset="0"/>
              </a:rPr>
              <a:t>culture</a:t>
            </a:r>
            <a:r>
              <a:rPr lang="de-DE" altLang="zh-CN" sz="2900" dirty="0">
                <a:latin typeface="Arial" panose="020B0604020202020204" pitchFamily="34" charset="0"/>
                <a:cs typeface="Arial" panose="020B0604020202020204" pitchFamily="34" charset="0"/>
              </a:rPr>
              <a:t> (</a:t>
            </a:r>
            <a:r>
              <a:rPr lang="de-DE" altLang="zh-CN" sz="2900" dirty="0" err="1">
                <a:latin typeface="Arial" panose="020B0604020202020204" pitchFamily="34" charset="0"/>
                <a:cs typeface="Arial" panose="020B0604020202020204" pitchFamily="34" charset="0"/>
              </a:rPr>
              <a:t>ceremony</a:t>
            </a:r>
            <a:r>
              <a:rPr lang="de-DE" altLang="zh-CN" sz="2900" dirty="0">
                <a:latin typeface="Arial" panose="020B0604020202020204" pitchFamily="34" charset="0"/>
                <a:cs typeface="Arial" panose="020B0604020202020204" pitchFamily="34" charset="0"/>
              </a:rPr>
              <a:t>), </a:t>
            </a:r>
            <a:r>
              <a:rPr lang="zh-CN" altLang="de-DE" sz="2900" dirty="0">
                <a:latin typeface="Arial" panose="020B0604020202020204" pitchFamily="34" charset="0"/>
                <a:cs typeface="Arial" panose="020B0604020202020204" pitchFamily="34" charset="0"/>
              </a:rPr>
              <a:t>日语</a:t>
            </a:r>
            <a:r>
              <a:rPr lang="de-DE" altLang="zh-CN" sz="2900" dirty="0" err="1">
                <a:latin typeface="Arial" panose="020B0604020202020204" pitchFamily="34" charset="0"/>
                <a:cs typeface="Arial" panose="020B0604020202020204" pitchFamily="34" charset="0"/>
              </a:rPr>
              <a:t>Japanese</a:t>
            </a:r>
            <a:r>
              <a:rPr lang="zh-CN" altLang="de-DE" sz="2900" dirty="0">
                <a:latin typeface="Arial" panose="020B0604020202020204" pitchFamily="34" charset="0"/>
                <a:cs typeface="Arial" panose="020B0604020202020204" pitchFamily="34" charset="0"/>
              </a:rPr>
              <a:t>， 广州带</a:t>
            </a:r>
            <a:r>
              <a:rPr lang="de-DE" altLang="zh-CN" sz="2900" dirty="0">
                <a:latin typeface="Arial" panose="020B0604020202020204" pitchFamily="34" charset="0"/>
                <a:cs typeface="Arial" panose="020B0604020202020204" pitchFamily="34" charset="0"/>
              </a:rPr>
              <a:t>4</a:t>
            </a:r>
            <a:r>
              <a:rPr lang="zh-CN" altLang="de-DE" sz="2900" dirty="0">
                <a:latin typeface="Arial" panose="020B0604020202020204" pitchFamily="34" charset="0"/>
                <a:cs typeface="Arial" panose="020B0604020202020204" pitchFamily="34" charset="0"/>
              </a:rPr>
              <a:t>个月上广外</a:t>
            </a:r>
            <a:endParaRPr lang="de-DE" altLang="zh-CN" sz="2900" dirty="0">
              <a:latin typeface="Arial" panose="020B0604020202020204" pitchFamily="34" charset="0"/>
              <a:cs typeface="Arial" panose="020B0604020202020204" pitchFamily="34" charset="0"/>
            </a:endParaRPr>
          </a:p>
          <a:p>
            <a:pPr marL="514350" indent="-514350" eaLnBrk="1" hangingPunct="1">
              <a:buFont typeface="+mj-lt"/>
              <a:buAutoNum type="arabicPeriod"/>
            </a:pPr>
            <a:r>
              <a:rPr lang="de-DE" altLang="zh-CN" sz="2900" dirty="0">
                <a:latin typeface="Arial" panose="020B0604020202020204" pitchFamily="34" charset="0"/>
                <a:cs typeface="Arial" panose="020B0604020202020204" pitchFamily="34" charset="0"/>
              </a:rPr>
              <a:t>Martyna </a:t>
            </a:r>
            <a:r>
              <a:rPr lang="zh-CN" altLang="de-DE" sz="2900" dirty="0">
                <a:latin typeface="Arial" panose="020B0604020202020204" pitchFamily="34" charset="0"/>
                <a:cs typeface="Arial" panose="020B0604020202020204" pitchFamily="34" charset="0"/>
              </a:rPr>
              <a:t>泊语丰 </a:t>
            </a:r>
            <a:r>
              <a:rPr lang="de-DE" altLang="zh-CN" sz="2900" dirty="0">
                <a:latin typeface="Arial" panose="020B0604020202020204" pitchFamily="34" charset="0"/>
                <a:cs typeface="Arial" panose="020B0604020202020204" pitchFamily="34" charset="0"/>
              </a:rPr>
              <a:t>Bo </a:t>
            </a:r>
            <a:r>
              <a:rPr lang="de-DE" altLang="zh-CN" sz="2900" dirty="0" err="1">
                <a:latin typeface="Arial" panose="020B0604020202020204" pitchFamily="34" charset="0"/>
                <a:cs typeface="Arial" panose="020B0604020202020204" pitchFamily="34" charset="0"/>
              </a:rPr>
              <a:t>Yufeng</a:t>
            </a:r>
            <a:r>
              <a:rPr lang="de-DE" altLang="zh-CN" sz="2900" dirty="0">
                <a:latin typeface="Arial" panose="020B0604020202020204" pitchFamily="34" charset="0"/>
                <a:cs typeface="Arial" panose="020B0604020202020204" pitchFamily="34" charset="0"/>
              </a:rPr>
              <a:t>, </a:t>
            </a:r>
            <a:r>
              <a:rPr lang="zh-CN" altLang="de-DE" sz="2900" dirty="0">
                <a:latin typeface="Arial" panose="020B0604020202020204" pitchFamily="34" charset="0"/>
                <a:cs typeface="Arial" panose="020B0604020202020204" pitchFamily="34" charset="0"/>
              </a:rPr>
              <a:t>高中 </a:t>
            </a:r>
            <a:r>
              <a:rPr lang="de-DE" altLang="zh-CN" sz="2900" dirty="0">
                <a:latin typeface="Arial" panose="020B0604020202020204" pitchFamily="34" charset="0"/>
                <a:cs typeface="Arial" panose="020B0604020202020204" pitchFamily="34" charset="0"/>
              </a:rPr>
              <a:t>High School </a:t>
            </a:r>
            <a:r>
              <a:rPr lang="zh-CN" altLang="de-DE" sz="2900" dirty="0">
                <a:latin typeface="Arial" panose="020B0604020202020204" pitchFamily="34" charset="0"/>
                <a:cs typeface="Arial" panose="020B0604020202020204" pitchFamily="34" charset="0"/>
              </a:rPr>
              <a:t>对亚洲语言感兴趣</a:t>
            </a:r>
            <a:r>
              <a:rPr lang="de-DE" altLang="zh-CN" sz="2900" dirty="0">
                <a:latin typeface="Arial" panose="020B0604020202020204" pitchFamily="34" charset="0"/>
                <a:cs typeface="Arial" panose="020B0604020202020204" pitchFamily="34" charset="0"/>
              </a:rPr>
              <a:t>: Asian </a:t>
            </a:r>
            <a:r>
              <a:rPr lang="de-DE" altLang="zh-CN" sz="2900" dirty="0" err="1">
                <a:latin typeface="Arial" panose="020B0604020202020204" pitchFamily="34" charset="0"/>
                <a:cs typeface="Arial" panose="020B0604020202020204" pitchFamily="34" charset="0"/>
              </a:rPr>
              <a:t>languages</a:t>
            </a:r>
            <a:r>
              <a:rPr lang="de-DE" altLang="zh-CN" sz="2900" dirty="0">
                <a:latin typeface="Arial" panose="020B0604020202020204" pitchFamily="34" charset="0"/>
                <a:cs typeface="Arial" panose="020B0604020202020204" pitchFamily="34" charset="0"/>
              </a:rPr>
              <a:t> =&gt; Chinese, </a:t>
            </a:r>
            <a:r>
              <a:rPr lang="zh-CN" altLang="de-DE" sz="2900" dirty="0">
                <a:latin typeface="Arial" panose="020B0604020202020204" pitchFamily="34" charset="0"/>
                <a:cs typeface="Arial" panose="020B0604020202020204" pitchFamily="34" charset="0"/>
              </a:rPr>
              <a:t>国际企业？</a:t>
            </a:r>
            <a:endParaRPr lang="de-DE" altLang="zh-CN" sz="2900" dirty="0">
              <a:latin typeface="Arial" panose="020B0604020202020204" pitchFamily="34" charset="0"/>
              <a:cs typeface="Arial" panose="020B0604020202020204" pitchFamily="34" charset="0"/>
            </a:endParaRPr>
          </a:p>
          <a:p>
            <a:pPr marL="514350" indent="-514350" eaLnBrk="1" hangingPunct="1">
              <a:buFont typeface="+mj-lt"/>
              <a:buAutoNum type="arabicPeriod"/>
            </a:pPr>
            <a:r>
              <a:rPr lang="de-DE" altLang="zh-CN" sz="2900" dirty="0">
                <a:latin typeface="Arial" panose="020B0604020202020204" pitchFamily="34" charset="0"/>
                <a:cs typeface="Arial" panose="020B0604020202020204" pitchFamily="34" charset="0"/>
              </a:rPr>
              <a:t>Alicja </a:t>
            </a:r>
            <a:r>
              <a:rPr lang="zh-CN" altLang="de-DE" sz="2900" dirty="0">
                <a:latin typeface="Arial" panose="020B0604020202020204" pitchFamily="34" charset="0"/>
                <a:cs typeface="Arial" panose="020B0604020202020204" pitchFamily="34" charset="0"/>
              </a:rPr>
              <a:t>柯之川 </a:t>
            </a:r>
            <a:r>
              <a:rPr lang="de-DE" altLang="zh-CN" sz="2900" dirty="0">
                <a:latin typeface="Arial" panose="020B0604020202020204" pitchFamily="34" charset="0"/>
                <a:cs typeface="Arial" panose="020B0604020202020204" pitchFamily="34" charset="0"/>
              </a:rPr>
              <a:t>Ke </a:t>
            </a:r>
            <a:r>
              <a:rPr lang="de-DE" altLang="zh-CN" sz="2900" dirty="0" err="1">
                <a:latin typeface="Arial" panose="020B0604020202020204" pitchFamily="34" charset="0"/>
                <a:cs typeface="Arial" panose="020B0604020202020204" pitchFamily="34" charset="0"/>
              </a:rPr>
              <a:t>Zhichuan</a:t>
            </a:r>
            <a:r>
              <a:rPr lang="de-DE" altLang="zh-CN" sz="2900" dirty="0">
                <a:latin typeface="Arial" panose="020B0604020202020204" pitchFamily="34" charset="0"/>
                <a:cs typeface="Arial" panose="020B0604020202020204" pitchFamily="34" charset="0"/>
              </a:rPr>
              <a:t>, </a:t>
            </a:r>
            <a:r>
              <a:rPr lang="zh-CN" altLang="de-DE" sz="2900" dirty="0">
                <a:latin typeface="Arial" panose="020B0604020202020204" pitchFamily="34" charset="0"/>
                <a:cs typeface="Arial" panose="020B0604020202020204" pitchFamily="34" charset="0"/>
              </a:rPr>
              <a:t>高中：语言很有用，找了挑战，对航空业感兴趣</a:t>
            </a:r>
            <a:endParaRPr lang="de-DE" altLang="zh-CN" sz="2900" dirty="0">
              <a:latin typeface="Arial" panose="020B0604020202020204" pitchFamily="34" charset="0"/>
              <a:cs typeface="Arial" panose="020B0604020202020204" pitchFamily="34" charset="0"/>
            </a:endParaRPr>
          </a:p>
          <a:p>
            <a:pPr marL="514350" indent="-514350" eaLnBrk="1" hangingPunct="1">
              <a:buFont typeface="+mj-lt"/>
              <a:buAutoNum type="arabicPeriod"/>
            </a:pPr>
            <a:r>
              <a:rPr lang="de-DE" altLang="zh-CN" sz="2900" dirty="0">
                <a:latin typeface="Arial" panose="020B0604020202020204" pitchFamily="34" charset="0"/>
                <a:cs typeface="Arial" panose="020B0604020202020204" pitchFamily="34" charset="0"/>
              </a:rPr>
              <a:t>Marianna </a:t>
            </a:r>
            <a:r>
              <a:rPr lang="zh-CN" altLang="de-DE" sz="2900" dirty="0">
                <a:latin typeface="Arial" panose="020B0604020202020204" pitchFamily="34" charset="0"/>
                <a:cs typeface="Arial" panose="020B0604020202020204" pitchFamily="34" charset="0"/>
              </a:rPr>
              <a:t>麻亮 </a:t>
            </a:r>
            <a:r>
              <a:rPr lang="de-DE" altLang="zh-CN" sz="2900" dirty="0">
                <a:latin typeface="Arial" panose="020B0604020202020204" pitchFamily="34" charset="0"/>
                <a:cs typeface="Arial" panose="020B0604020202020204" pitchFamily="34" charset="0"/>
              </a:rPr>
              <a:t>Ma Liang, </a:t>
            </a:r>
            <a:r>
              <a:rPr lang="zh-CN" altLang="de-DE" sz="2900" dirty="0">
                <a:latin typeface="Arial" panose="020B0604020202020204" pitchFamily="34" charset="0"/>
                <a:cs typeface="Arial" panose="020B0604020202020204" pitchFamily="34" charset="0"/>
              </a:rPr>
              <a:t>喜欢语言，挑战，翻译</a:t>
            </a:r>
            <a:endParaRPr lang="de-DE" altLang="zh-CN" sz="2900" dirty="0">
              <a:latin typeface="Arial" panose="020B0604020202020204" pitchFamily="34" charset="0"/>
              <a:cs typeface="Arial" panose="020B0604020202020204" pitchFamily="34" charset="0"/>
            </a:endParaRPr>
          </a:p>
          <a:p>
            <a:pPr marL="514350" indent="-514350" eaLnBrk="1" hangingPunct="1">
              <a:buFont typeface="+mj-lt"/>
              <a:buAutoNum type="arabicPeriod"/>
            </a:pPr>
            <a:r>
              <a:rPr lang="de-DE" altLang="zh-CN" sz="2900" dirty="0">
                <a:latin typeface="Arial" panose="020B0604020202020204" pitchFamily="34" charset="0"/>
                <a:cs typeface="Arial" panose="020B0604020202020204" pitchFamily="34" charset="0"/>
              </a:rPr>
              <a:t>Kalina </a:t>
            </a:r>
            <a:r>
              <a:rPr lang="zh-CN" altLang="de-DE" sz="2900" dirty="0">
                <a:latin typeface="Arial" panose="020B0604020202020204" pitchFamily="34" charset="0"/>
                <a:cs typeface="Arial" panose="020B0604020202020204" pitchFamily="34" charset="0"/>
              </a:rPr>
              <a:t>吴凯庭 </a:t>
            </a:r>
            <a:r>
              <a:rPr lang="de-DE" altLang="zh-CN" sz="2900" dirty="0">
                <a:latin typeface="Arial" panose="020B0604020202020204" pitchFamily="34" charset="0"/>
                <a:cs typeface="Arial" panose="020B0604020202020204" pitchFamily="34" charset="0"/>
              </a:rPr>
              <a:t>Wu </a:t>
            </a:r>
            <a:r>
              <a:rPr lang="de-DE" altLang="zh-CN" sz="2900" dirty="0" err="1">
                <a:latin typeface="Arial" panose="020B0604020202020204" pitchFamily="34" charset="0"/>
                <a:cs typeface="Arial" panose="020B0604020202020204" pitchFamily="34" charset="0"/>
              </a:rPr>
              <a:t>Kaiting</a:t>
            </a:r>
            <a:r>
              <a:rPr lang="de-DE" altLang="zh-CN" sz="2900" dirty="0">
                <a:latin typeface="Arial" panose="020B0604020202020204" pitchFamily="34" charset="0"/>
                <a:cs typeface="Arial" panose="020B0604020202020204" pitchFamily="34" charset="0"/>
              </a:rPr>
              <a:t>, </a:t>
            </a:r>
            <a:r>
              <a:rPr lang="zh-CN" altLang="de-DE" sz="2900" dirty="0">
                <a:latin typeface="Arial" panose="020B0604020202020204" pitchFamily="34" charset="0"/>
                <a:cs typeface="Arial" panose="020B0604020202020204" pitchFamily="34" charset="0"/>
              </a:rPr>
              <a:t>高中：要学一个跟学校的专业完全不一样的，</a:t>
            </a:r>
            <a:r>
              <a:rPr lang="de-DE" altLang="zh-CN" sz="2900" dirty="0">
                <a:latin typeface="Arial" panose="020B0604020202020204" pitchFamily="34" charset="0"/>
                <a:cs typeface="Arial" panose="020B0604020202020204" pitchFamily="34" charset="0"/>
              </a:rPr>
              <a:t>Gdansk BA</a:t>
            </a:r>
            <a:r>
              <a:rPr lang="zh-CN" altLang="de-DE" sz="2900" dirty="0">
                <a:latin typeface="Arial" panose="020B0604020202020204" pitchFamily="34" charset="0"/>
                <a:cs typeface="Arial" panose="020B0604020202020204" pitchFamily="34" charset="0"/>
              </a:rPr>
              <a:t>，中国历史（基督教）跟欧洲的不同，有意思，中文老师，作家（幻想小说）</a:t>
            </a:r>
            <a:endParaRPr lang="de-DE" altLang="zh-CN" sz="2900" dirty="0">
              <a:latin typeface="Arial" panose="020B0604020202020204" pitchFamily="34" charset="0"/>
              <a:cs typeface="Arial" panose="020B0604020202020204" pitchFamily="34" charset="0"/>
            </a:endParaRPr>
          </a:p>
          <a:p>
            <a:pPr marL="514350" indent="-514350" eaLnBrk="1" hangingPunct="1">
              <a:buFont typeface="+mj-lt"/>
              <a:buAutoNum type="arabicPeriod"/>
            </a:pPr>
            <a:r>
              <a:rPr lang="de-DE" altLang="zh-CN" sz="2900" dirty="0">
                <a:latin typeface="Arial" panose="020B0604020202020204" pitchFamily="34" charset="0"/>
                <a:cs typeface="Arial" panose="020B0604020202020204" pitchFamily="34" charset="0"/>
              </a:rPr>
              <a:t>Izabela </a:t>
            </a:r>
            <a:r>
              <a:rPr lang="zh-CN" altLang="de-DE" sz="2900" dirty="0">
                <a:latin typeface="Arial" panose="020B0604020202020204" pitchFamily="34" charset="0"/>
                <a:cs typeface="Arial" panose="020B0604020202020204" pitchFamily="34" charset="0"/>
              </a:rPr>
              <a:t>夏颖姗 </a:t>
            </a:r>
            <a:r>
              <a:rPr lang="de-DE" altLang="zh-CN" sz="2900" dirty="0">
                <a:latin typeface="Arial" panose="020B0604020202020204" pitchFamily="34" charset="0"/>
                <a:cs typeface="Arial" panose="020B0604020202020204" pitchFamily="34" charset="0"/>
              </a:rPr>
              <a:t>Xia </a:t>
            </a:r>
            <a:r>
              <a:rPr lang="de-DE" altLang="zh-CN" sz="2900" dirty="0" err="1">
                <a:latin typeface="Arial" panose="020B0604020202020204" pitchFamily="34" charset="0"/>
                <a:cs typeface="Arial" panose="020B0604020202020204" pitchFamily="34" charset="0"/>
              </a:rPr>
              <a:t>Yingshan</a:t>
            </a:r>
            <a:r>
              <a:rPr lang="zh-CN" altLang="de-DE" sz="2900" dirty="0">
                <a:latin typeface="Arial" panose="020B0604020202020204" pitchFamily="34" charset="0"/>
                <a:cs typeface="Arial" panose="020B0604020202020204" pitchFamily="34" charset="0"/>
              </a:rPr>
              <a:t>，克拉科夫，韩语，口译？英语、德语、拉丁语等等</a:t>
            </a:r>
            <a:endParaRPr lang="de-DE" altLang="zh-CN" sz="2900" dirty="0">
              <a:latin typeface="Arial" panose="020B0604020202020204" pitchFamily="34" charset="0"/>
              <a:cs typeface="Arial" panose="020B0604020202020204" pitchFamily="34" charset="0"/>
            </a:endParaRPr>
          </a:p>
          <a:p>
            <a:pPr marL="514350" indent="-514350" eaLnBrk="1" hangingPunct="1">
              <a:buFont typeface="+mj-lt"/>
              <a:buAutoNum type="arabicPeriod"/>
            </a:pPr>
            <a:r>
              <a:rPr lang="de-DE" altLang="zh-CN" sz="2900" dirty="0">
                <a:latin typeface="Arial" panose="020B0604020202020204" pitchFamily="34" charset="0"/>
                <a:cs typeface="Arial" panose="020B0604020202020204" pitchFamily="34" charset="0"/>
              </a:rPr>
              <a:t>Aleksandra </a:t>
            </a:r>
            <a:r>
              <a:rPr lang="zh-CN" altLang="de-DE" sz="2900" dirty="0">
                <a:latin typeface="Arial" panose="020B0604020202020204" pitchFamily="34" charset="0"/>
                <a:cs typeface="Arial" panose="020B0604020202020204" pitchFamily="34" charset="0"/>
              </a:rPr>
              <a:t>韩美琳</a:t>
            </a:r>
            <a:r>
              <a:rPr lang="de-DE" altLang="zh-CN" sz="2900" dirty="0">
                <a:latin typeface="Arial" panose="020B0604020202020204" pitchFamily="34" charset="0"/>
                <a:cs typeface="Arial" panose="020B0604020202020204" pitchFamily="34" charset="0"/>
              </a:rPr>
              <a:t> Han </a:t>
            </a:r>
            <a:r>
              <a:rPr lang="de-DE" altLang="zh-CN" sz="2900" dirty="0" err="1">
                <a:latin typeface="Arial" panose="020B0604020202020204" pitchFamily="34" charset="0"/>
                <a:cs typeface="Arial" panose="020B0604020202020204" pitchFamily="34" charset="0"/>
              </a:rPr>
              <a:t>Meilin</a:t>
            </a:r>
            <a:r>
              <a:rPr lang="zh-CN" altLang="de-DE" sz="2900" dirty="0">
                <a:latin typeface="Arial" panose="020B0604020202020204" pitchFamily="34" charset="0"/>
                <a:cs typeface="Arial" panose="020B0604020202020204" pitchFamily="34" charset="0"/>
              </a:rPr>
              <a:t>，喜欢语言，对亚洲文化感兴趣，原来喜欢韩语，然后中文，学过德语、西班牙语、英文</a:t>
            </a:r>
            <a:endParaRPr lang="de-DE" altLang="zh-CN" sz="2900" dirty="0">
              <a:latin typeface="Arial" panose="020B0604020202020204" pitchFamily="34" charset="0"/>
              <a:cs typeface="Arial" panose="020B0604020202020204" pitchFamily="34" charset="0"/>
            </a:endParaRPr>
          </a:p>
          <a:p>
            <a:pPr marL="514350" indent="-514350" eaLnBrk="1" hangingPunct="1">
              <a:buFont typeface="+mj-lt"/>
              <a:buAutoNum type="arabicPeriod"/>
            </a:pPr>
            <a:r>
              <a:rPr lang="de-DE" altLang="zh-CN" sz="2900" dirty="0">
                <a:latin typeface="Arial" panose="020B0604020202020204" pitchFamily="34" charset="0"/>
                <a:cs typeface="Arial" panose="020B0604020202020204" pitchFamily="34" charset="0"/>
              </a:rPr>
              <a:t>Weronika </a:t>
            </a:r>
            <a:r>
              <a:rPr lang="zh-CN" altLang="de-DE" sz="2900" dirty="0">
                <a:latin typeface="Arial" panose="020B0604020202020204" pitchFamily="34" charset="0"/>
                <a:cs typeface="Arial" panose="020B0604020202020204" pitchFamily="34" charset="0"/>
              </a:rPr>
              <a:t>舒然</a:t>
            </a:r>
            <a:r>
              <a:rPr lang="de-DE" altLang="zh-CN" sz="2900" dirty="0">
                <a:latin typeface="Arial" panose="020B0604020202020204" pitchFamily="34" charset="0"/>
                <a:cs typeface="Arial" panose="020B0604020202020204" pitchFamily="34" charset="0"/>
              </a:rPr>
              <a:t> Shu Ran</a:t>
            </a:r>
            <a:r>
              <a:rPr lang="zh-CN" altLang="de-DE" sz="2900" dirty="0">
                <a:latin typeface="Arial" panose="020B0604020202020204" pitchFamily="34" charset="0"/>
                <a:cs typeface="Arial" panose="020B0604020202020204" pitchFamily="34" charset="0"/>
              </a:rPr>
              <a:t>，</a:t>
            </a:r>
            <a:r>
              <a:rPr lang="de-DE" altLang="zh-CN" sz="2900" dirty="0">
                <a:latin typeface="Arial" panose="020B0604020202020204" pitchFamily="34" charset="0"/>
                <a:cs typeface="Arial" panose="020B0604020202020204" pitchFamily="34" charset="0"/>
              </a:rPr>
              <a:t>Gdansk</a:t>
            </a:r>
            <a:r>
              <a:rPr lang="zh-CN" altLang="de-DE" sz="2900" dirty="0">
                <a:latin typeface="Arial" panose="020B0604020202020204" pitchFamily="34" charset="0"/>
                <a:cs typeface="Arial" panose="020B0604020202020204" pitchFamily="34" charset="0"/>
              </a:rPr>
              <a:t>，对外汉语老师、对外英语老师</a:t>
            </a:r>
            <a:endParaRPr lang="de-DE" altLang="zh-CN" sz="2900" dirty="0">
              <a:latin typeface="Arial" panose="020B0604020202020204" pitchFamily="34" charset="0"/>
              <a:cs typeface="Arial" panose="020B0604020202020204" pitchFamily="34" charset="0"/>
            </a:endParaRPr>
          </a:p>
          <a:p>
            <a:pPr marL="514350" indent="-514350" eaLnBrk="1" hangingPunct="1">
              <a:buFont typeface="+mj-lt"/>
              <a:buAutoNum type="arabicPeriod"/>
            </a:pPr>
            <a:r>
              <a:rPr lang="de-DE" altLang="zh-CN" sz="2900" dirty="0">
                <a:latin typeface="Arial" panose="020B0604020202020204" pitchFamily="34" charset="0"/>
                <a:cs typeface="Arial" panose="020B0604020202020204" pitchFamily="34" charset="0"/>
              </a:rPr>
              <a:t>Daria </a:t>
            </a:r>
            <a:r>
              <a:rPr lang="zh-CN" altLang="de-DE" sz="2900" dirty="0">
                <a:latin typeface="Arial" panose="020B0604020202020204" pitchFamily="34" charset="0"/>
                <a:cs typeface="Arial" panose="020B0604020202020204" pitchFamily="34" charset="0"/>
              </a:rPr>
              <a:t>史蕤 </a:t>
            </a:r>
            <a:r>
              <a:rPr lang="de-DE" altLang="zh-CN" sz="2900" dirty="0">
                <a:latin typeface="Arial" panose="020B0604020202020204" pitchFamily="34" charset="0"/>
                <a:cs typeface="Arial" panose="020B0604020202020204" pitchFamily="34" charset="0"/>
              </a:rPr>
              <a:t>Shi Rui, Torun </a:t>
            </a:r>
            <a:r>
              <a:rPr lang="zh-CN" altLang="de-DE" sz="2900" dirty="0">
                <a:latin typeface="Arial" panose="020B0604020202020204" pitchFamily="34" charset="0"/>
                <a:cs typeface="Arial" panose="020B0604020202020204" pitchFamily="34" charset="0"/>
              </a:rPr>
              <a:t>大学（于台湾高雄留学</a:t>
            </a:r>
            <a:r>
              <a:rPr lang="de-DE" altLang="zh-CN" sz="2900" dirty="0">
                <a:latin typeface="Arial" panose="020B0604020202020204" pitchFamily="34" charset="0"/>
                <a:cs typeface="Arial" panose="020B0604020202020204" pitchFamily="34" charset="0"/>
              </a:rPr>
              <a:t>9</a:t>
            </a:r>
            <a:r>
              <a:rPr lang="zh-CN" altLang="de-DE" sz="2900" dirty="0">
                <a:latin typeface="Arial" panose="020B0604020202020204" pitchFamily="34" charset="0"/>
                <a:cs typeface="Arial" panose="020B0604020202020204" pitchFamily="34" charset="0"/>
              </a:rPr>
              <a:t>个月），远东文化系，中国文学，要一份安静的工作</a:t>
            </a:r>
            <a:endParaRPr lang="de-DE" altLang="zh-CN" sz="2900" dirty="0">
              <a:latin typeface="Arial" panose="020B0604020202020204" pitchFamily="34" charset="0"/>
              <a:cs typeface="Arial" panose="020B0604020202020204" pitchFamily="34" charset="0"/>
            </a:endParaRPr>
          </a:p>
          <a:p>
            <a:pPr marL="514350" indent="-514350" eaLnBrk="1" hangingPunct="1">
              <a:buFont typeface="+mj-lt"/>
              <a:buAutoNum type="arabicPeriod"/>
            </a:pPr>
            <a:r>
              <a:rPr lang="de-DE" altLang="zh-CN" sz="2900" dirty="0">
                <a:latin typeface="Arial" panose="020B0604020202020204" pitchFamily="34" charset="0"/>
                <a:cs typeface="Arial" panose="020B0604020202020204" pitchFamily="34" charset="0"/>
              </a:rPr>
              <a:t>Milena </a:t>
            </a:r>
            <a:r>
              <a:rPr lang="de-DE" altLang="zh-CN" sz="2900" dirty="0" err="1">
                <a:latin typeface="Arial" panose="020B0604020202020204" pitchFamily="34" charset="0"/>
                <a:cs typeface="Arial" panose="020B0604020202020204" pitchFamily="34" charset="0"/>
              </a:rPr>
              <a:t>Szczechowska</a:t>
            </a:r>
            <a:r>
              <a:rPr lang="de-DE" altLang="zh-CN" sz="2900" dirty="0">
                <a:latin typeface="Arial" panose="020B0604020202020204" pitchFamily="34" charset="0"/>
                <a:cs typeface="Arial" panose="020B0604020202020204" pitchFamily="34" charset="0"/>
              </a:rPr>
              <a:t> Torun </a:t>
            </a:r>
            <a:r>
              <a:rPr lang="zh-CN" altLang="de-DE" sz="2900" dirty="0">
                <a:latin typeface="Arial" panose="020B0604020202020204" pitchFamily="34" charset="0"/>
                <a:cs typeface="Arial" panose="020B0604020202020204" pitchFamily="34" charset="0"/>
              </a:rPr>
              <a:t>大学（于台湾高雄留学</a:t>
            </a:r>
            <a:r>
              <a:rPr lang="de-DE" altLang="zh-CN" sz="2900" dirty="0">
                <a:latin typeface="Arial" panose="020B0604020202020204" pitchFamily="34" charset="0"/>
                <a:cs typeface="Arial" panose="020B0604020202020204" pitchFamily="34" charset="0"/>
              </a:rPr>
              <a:t>9</a:t>
            </a:r>
            <a:r>
              <a:rPr lang="zh-CN" altLang="de-DE" sz="2900" dirty="0">
                <a:latin typeface="Arial" panose="020B0604020202020204" pitchFamily="34" charset="0"/>
                <a:cs typeface="Arial" panose="020B0604020202020204" pitchFamily="34" charset="0"/>
              </a:rPr>
              <a:t>个月），中国文学老师</a:t>
            </a:r>
            <a:endParaRPr lang="de-DE" altLang="zh-CN" sz="2900" dirty="0">
              <a:latin typeface="Arial" panose="020B0604020202020204" pitchFamily="34" charset="0"/>
              <a:cs typeface="Arial" panose="020B0604020202020204" pitchFamily="34" charset="0"/>
            </a:endParaRPr>
          </a:p>
          <a:p>
            <a:pPr marL="514350" indent="-514350" eaLnBrk="1" hangingPunct="1">
              <a:buFont typeface="+mj-lt"/>
              <a:buAutoNum type="arabicPeriod"/>
            </a:pPr>
            <a:r>
              <a:rPr lang="de-DE" altLang="zh-CN" sz="2900" dirty="0">
                <a:latin typeface="Arial" panose="020B0604020202020204" pitchFamily="34" charset="0"/>
                <a:cs typeface="Arial" panose="020B0604020202020204" pitchFamily="34" charset="0"/>
              </a:rPr>
              <a:t>Milena </a:t>
            </a:r>
            <a:r>
              <a:rPr lang="de-DE" altLang="zh-CN" sz="2900" dirty="0" err="1">
                <a:latin typeface="Arial" panose="020B0604020202020204" pitchFamily="34" charset="0"/>
                <a:cs typeface="Arial" panose="020B0604020202020204" pitchFamily="34" charset="0"/>
              </a:rPr>
              <a:t>Swieboda</a:t>
            </a:r>
            <a:r>
              <a:rPr lang="de-DE" altLang="zh-CN" sz="2900" dirty="0">
                <a:latin typeface="Arial" panose="020B0604020202020204" pitchFamily="34" charset="0"/>
                <a:cs typeface="Arial" panose="020B0604020202020204" pitchFamily="34" charset="0"/>
              </a:rPr>
              <a:t> </a:t>
            </a:r>
            <a:r>
              <a:rPr lang="zh-CN" altLang="de-DE" sz="2900" dirty="0">
                <a:latin typeface="Arial" panose="020B0604020202020204" pitchFamily="34" charset="0"/>
                <a:cs typeface="Arial" panose="020B0604020202020204" pitchFamily="34" charset="0"/>
              </a:rPr>
              <a:t>米兰 </a:t>
            </a:r>
            <a:r>
              <a:rPr lang="de-DE" altLang="zh-CN" sz="2900" dirty="0">
                <a:latin typeface="Arial" panose="020B0604020202020204" pitchFamily="34" charset="0"/>
                <a:cs typeface="Arial" panose="020B0604020202020204" pitchFamily="34" charset="0"/>
              </a:rPr>
              <a:t>Mi Lan</a:t>
            </a:r>
            <a:r>
              <a:rPr lang="zh-CN" altLang="de-DE" sz="2900" dirty="0">
                <a:latin typeface="Arial" panose="020B0604020202020204" pitchFamily="34" charset="0"/>
                <a:cs typeface="Arial" panose="020B0604020202020204" pitchFamily="34" charset="0"/>
              </a:rPr>
              <a:t>，高中已经开始学中文，要当翻译（笔译）</a:t>
            </a:r>
            <a:endParaRPr lang="de-DE" altLang="zh-CN" sz="2900" dirty="0">
              <a:latin typeface="Arial" panose="020B0604020202020204" pitchFamily="34" charset="0"/>
              <a:cs typeface="Arial" panose="020B0604020202020204" pitchFamily="34" charset="0"/>
            </a:endParaRPr>
          </a:p>
          <a:p>
            <a:pPr marL="514350" indent="-514350" eaLnBrk="1" hangingPunct="1">
              <a:buFont typeface="+mj-lt"/>
              <a:buAutoNum type="arabicPeriod"/>
            </a:pPr>
            <a:endParaRPr lang="de-DE" altLang="zh-CN" sz="3300" dirty="0">
              <a:latin typeface="Arial" panose="020B0604020202020204" pitchFamily="34" charset="0"/>
              <a:cs typeface="Arial" panose="020B0604020202020204" pitchFamily="34" charset="0"/>
            </a:endParaRPr>
          </a:p>
          <a:p>
            <a:pPr eaLnBrk="1" hangingPunct="1">
              <a:buFont typeface="+mj-lt"/>
              <a:buAutoNum type="arabicPeriod"/>
            </a:pPr>
            <a:endParaRPr lang="de-DE" altLang="zh-CN"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171294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a:extLst>
              <a:ext uri="{FF2B5EF4-FFF2-40B4-BE49-F238E27FC236}">
                <a16:creationId xmlns:a16="http://schemas.microsoft.com/office/drawing/2014/main" id="{6B6EB4D5-85E5-4751-8D06-CD471B445F35}"/>
              </a:ext>
            </a:extLst>
          </p:cNvPr>
          <p:cNvSpPr>
            <a:spLocks noGrp="1" noChangeArrowheads="1"/>
          </p:cNvSpPr>
          <p:nvPr>
            <p:ph type="title"/>
          </p:nvPr>
        </p:nvSpPr>
        <p:spPr/>
        <p:txBody>
          <a:bodyPr/>
          <a:lstStyle/>
          <a:p>
            <a:pPr eaLnBrk="1" hangingPunct="1"/>
            <a:r>
              <a:rPr lang="de-DE" altLang="zh-CN" b="1">
                <a:ea typeface="宋体" panose="02010600030101010101" pitchFamily="2" charset="-122"/>
              </a:rPr>
              <a:t>1.4 Culture shock</a:t>
            </a:r>
          </a:p>
        </p:txBody>
      </p:sp>
      <p:sp>
        <p:nvSpPr>
          <p:cNvPr id="69638" name="Text Box 8">
            <a:extLst>
              <a:ext uri="{FF2B5EF4-FFF2-40B4-BE49-F238E27FC236}">
                <a16:creationId xmlns:a16="http://schemas.microsoft.com/office/drawing/2014/main" id="{169D938B-2432-449C-BE1B-CA87572982A4}"/>
              </a:ext>
            </a:extLst>
          </p:cNvPr>
          <p:cNvSpPr txBox="1">
            <a:spLocks noChangeArrowheads="1"/>
          </p:cNvSpPr>
          <p:nvPr/>
        </p:nvSpPr>
        <p:spPr bwMode="auto">
          <a:xfrm>
            <a:off x="1692275" y="1773238"/>
            <a:ext cx="6662738" cy="3786187"/>
          </a:xfrm>
          <a:prstGeom prst="rect">
            <a:avLst/>
          </a:prstGeom>
          <a:noFill/>
          <a:ln w="9525">
            <a:noFill/>
            <a:miter lim="800000"/>
            <a:headEnd/>
            <a:tailEnd/>
          </a:ln>
        </p:spPr>
        <p:txBody>
          <a:bodyPr wrap="none">
            <a:spAutoFit/>
          </a:bodyPr>
          <a:lstStyle/>
          <a:p>
            <a:pPr>
              <a:defRPr/>
            </a:pPr>
            <a:r>
              <a:rPr lang="de-DE" sz="4000" i="1" dirty="0">
                <a:ea typeface="+mn-ea"/>
              </a:rPr>
              <a:t>Video </a:t>
            </a:r>
            <a:r>
              <a:rPr lang="de-DE" sz="4000" i="1" dirty="0" err="1">
                <a:ea typeface="+mn-ea"/>
              </a:rPr>
              <a:t>clips</a:t>
            </a:r>
            <a:endParaRPr lang="de-DE" sz="4000" i="1" dirty="0">
              <a:ea typeface="+mn-ea"/>
            </a:endParaRPr>
          </a:p>
          <a:p>
            <a:pPr>
              <a:defRPr/>
            </a:pPr>
            <a:endParaRPr lang="de-DE" sz="4000" i="1" dirty="0">
              <a:ea typeface="+mn-ea"/>
            </a:endParaRPr>
          </a:p>
          <a:p>
            <a:pPr>
              <a:defRPr/>
            </a:pPr>
            <a:endParaRPr lang="de-DE" sz="4000" i="1" dirty="0">
              <a:ea typeface="+mn-ea"/>
            </a:endParaRPr>
          </a:p>
          <a:p>
            <a:pPr marL="342900" indent="-342900">
              <a:buFont typeface="Arial" pitchFamily="34" charset="0"/>
              <a:buChar char="•"/>
              <a:defRPr/>
            </a:pPr>
            <a:r>
              <a:rPr lang="de-DE" sz="4000" dirty="0">
                <a:ea typeface="+mn-ea"/>
              </a:rPr>
              <a:t>Culture </a:t>
            </a:r>
            <a:r>
              <a:rPr lang="de-DE" sz="4000" dirty="0" err="1">
                <a:ea typeface="+mn-ea"/>
              </a:rPr>
              <a:t>shock</a:t>
            </a:r>
            <a:endParaRPr lang="de-DE" sz="4000" dirty="0">
              <a:ea typeface="+mn-ea"/>
            </a:endParaRPr>
          </a:p>
          <a:p>
            <a:pPr marL="342900" indent="-342900">
              <a:buFont typeface="Arial" pitchFamily="34" charset="0"/>
              <a:buChar char="•"/>
              <a:defRPr/>
            </a:pPr>
            <a:r>
              <a:rPr lang="de-DE" sz="4000" dirty="0">
                <a:ea typeface="+mn-ea"/>
              </a:rPr>
              <a:t>Part 1 Culture </a:t>
            </a:r>
            <a:r>
              <a:rPr lang="de-DE" sz="4000" dirty="0" err="1">
                <a:ea typeface="+mn-ea"/>
              </a:rPr>
              <a:t>shock</a:t>
            </a:r>
            <a:r>
              <a:rPr lang="de-DE" sz="4000" dirty="0">
                <a:ea typeface="+mn-ea"/>
              </a:rPr>
              <a:t> China</a:t>
            </a:r>
          </a:p>
          <a:p>
            <a:pPr marL="342900" indent="-342900">
              <a:buFont typeface="Arial" pitchFamily="34" charset="0"/>
              <a:buChar char="•"/>
              <a:defRPr/>
            </a:pPr>
            <a:r>
              <a:rPr lang="de-DE" sz="4000" dirty="0">
                <a:ea typeface="+mn-ea"/>
              </a:rPr>
              <a:t>Part 2 Culture </a:t>
            </a:r>
            <a:r>
              <a:rPr lang="de-DE" sz="4000" dirty="0" err="1">
                <a:ea typeface="+mn-ea"/>
              </a:rPr>
              <a:t>shock</a:t>
            </a:r>
            <a:r>
              <a:rPr lang="de-DE" sz="4000" dirty="0">
                <a:ea typeface="+mn-ea"/>
              </a:rPr>
              <a:t> China</a:t>
            </a:r>
          </a:p>
        </p:txBody>
      </p:sp>
      <p:sp>
        <p:nvSpPr>
          <p:cNvPr id="40963" name="Text Box 9">
            <a:extLst>
              <a:ext uri="{FF2B5EF4-FFF2-40B4-BE49-F238E27FC236}">
                <a16:creationId xmlns:a16="http://schemas.microsoft.com/office/drawing/2014/main" id="{54F18517-FD97-4168-8FE5-7546688C20FB}"/>
              </a:ext>
            </a:extLst>
          </p:cNvPr>
          <p:cNvSpPr txBox="1">
            <a:spLocks noChangeArrowheads="1"/>
          </p:cNvSpPr>
          <p:nvPr/>
        </p:nvSpPr>
        <p:spPr bwMode="auto">
          <a:xfrm>
            <a:off x="107950" y="836613"/>
            <a:ext cx="1512888" cy="498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spcBef>
                <a:spcPct val="20000"/>
              </a:spcBef>
            </a:pPr>
            <a:r>
              <a:rPr lang="de-DE" altLang="zh-CN" sz="1500" b="1">
                <a:solidFill>
                  <a:srgbClr val="777777"/>
                </a:solidFill>
              </a:rPr>
              <a:t>Multicultural Communi-cation</a:t>
            </a:r>
            <a:endParaRPr lang="de-DE" altLang="zh-CN" sz="1500" b="1">
              <a:solidFill>
                <a:srgbClr val="777777"/>
              </a:solidFill>
              <a:ea typeface="Arial Unicode MS" panose="020B0604020202020204" pitchFamily="34" charset="-128"/>
              <a:cs typeface="Arial Unicode MS" panose="020B0604020202020204" pitchFamily="34" charset="-128"/>
            </a:endParaRPr>
          </a:p>
          <a:p>
            <a:pPr>
              <a:spcBef>
                <a:spcPct val="20000"/>
              </a:spcBef>
            </a:pPr>
            <a:endParaRPr lang="de-DE" altLang="zh-CN" sz="1500" b="1">
              <a:solidFill>
                <a:srgbClr val="777777"/>
              </a:solidFill>
            </a:endParaRPr>
          </a:p>
          <a:p>
            <a:pPr>
              <a:spcBef>
                <a:spcPct val="20000"/>
              </a:spcBef>
            </a:pPr>
            <a:r>
              <a:rPr lang="de-DE" altLang="zh-CN" sz="1500" b="1">
                <a:solidFill>
                  <a:srgbClr val="777777"/>
                </a:solidFill>
              </a:rPr>
              <a:t>Overview</a:t>
            </a:r>
          </a:p>
          <a:p>
            <a:pPr>
              <a:spcBef>
                <a:spcPct val="20000"/>
              </a:spcBef>
            </a:pPr>
            <a:endParaRPr lang="de-DE" altLang="zh-CN" sz="1500" b="1">
              <a:solidFill>
                <a:srgbClr val="777777"/>
              </a:solidFill>
            </a:endParaRPr>
          </a:p>
          <a:p>
            <a:pPr>
              <a:spcBef>
                <a:spcPct val="20000"/>
              </a:spcBef>
            </a:pPr>
            <a:r>
              <a:rPr lang="de-DE" altLang="zh-CN" sz="1500" b="1"/>
              <a:t>1. Experien-</a:t>
            </a:r>
            <a:br>
              <a:rPr lang="de-DE" altLang="zh-CN" sz="1500" b="1"/>
            </a:br>
            <a:r>
              <a:rPr lang="de-DE" altLang="zh-CN" sz="1500" b="1"/>
              <a:t>    ces</a:t>
            </a:r>
          </a:p>
          <a:p>
            <a:pPr>
              <a:spcBef>
                <a:spcPct val="20000"/>
              </a:spcBef>
            </a:pPr>
            <a:r>
              <a:rPr lang="de-DE" altLang="zh-CN" sz="1500" b="1">
                <a:solidFill>
                  <a:srgbClr val="777777"/>
                </a:solidFill>
              </a:rPr>
              <a:t>2. Competen-</a:t>
            </a:r>
            <a:br>
              <a:rPr lang="de-DE" altLang="zh-CN" sz="1500" b="1">
                <a:solidFill>
                  <a:srgbClr val="777777"/>
                </a:solidFill>
              </a:rPr>
            </a:br>
            <a:r>
              <a:rPr lang="de-DE" altLang="zh-CN" sz="1500" b="1">
                <a:solidFill>
                  <a:srgbClr val="777777"/>
                </a:solidFill>
              </a:rPr>
              <a:t>    ces</a:t>
            </a:r>
          </a:p>
          <a:p>
            <a:pPr>
              <a:spcBef>
                <a:spcPct val="20000"/>
              </a:spcBef>
            </a:pPr>
            <a:r>
              <a:rPr lang="de-DE" altLang="zh-CN" sz="1500" b="1">
                <a:solidFill>
                  <a:srgbClr val="777777"/>
                </a:solidFill>
              </a:rPr>
              <a:t>3. Models of</a:t>
            </a:r>
            <a:br>
              <a:rPr lang="de-DE" altLang="zh-CN" sz="1500" b="1">
                <a:solidFill>
                  <a:srgbClr val="777777"/>
                </a:solidFill>
              </a:rPr>
            </a:br>
            <a:r>
              <a:rPr lang="de-DE" altLang="zh-CN" sz="1500" b="1">
                <a:solidFill>
                  <a:srgbClr val="777777"/>
                </a:solidFill>
              </a:rPr>
              <a:t>    cultural</a:t>
            </a:r>
            <a:br>
              <a:rPr lang="de-DE" altLang="zh-CN" sz="1500" b="1">
                <a:solidFill>
                  <a:srgbClr val="777777"/>
                </a:solidFill>
              </a:rPr>
            </a:br>
            <a:r>
              <a:rPr lang="de-DE" altLang="zh-CN" sz="1500" b="1">
                <a:solidFill>
                  <a:srgbClr val="777777"/>
                </a:solidFill>
              </a:rPr>
              <a:t>    comparison</a:t>
            </a:r>
          </a:p>
          <a:p>
            <a:pPr>
              <a:spcBef>
                <a:spcPct val="20000"/>
              </a:spcBef>
            </a:pPr>
            <a:r>
              <a:rPr lang="de-DE" altLang="zh-CN" sz="1500" b="1">
                <a:solidFill>
                  <a:srgbClr val="777777"/>
                </a:solidFill>
              </a:rPr>
              <a:t>4. Methods </a:t>
            </a:r>
            <a:br>
              <a:rPr lang="de-DE" altLang="zh-CN" sz="1500" b="1">
                <a:solidFill>
                  <a:srgbClr val="777777"/>
                </a:solidFill>
              </a:rPr>
            </a:br>
            <a:r>
              <a:rPr lang="de-DE" altLang="zh-CN" sz="1500" b="1">
                <a:solidFill>
                  <a:srgbClr val="777777"/>
                </a:solidFill>
              </a:rPr>
              <a:t>    and</a:t>
            </a:r>
            <a:br>
              <a:rPr lang="de-DE" altLang="zh-CN" sz="1500" b="1">
                <a:solidFill>
                  <a:srgbClr val="777777"/>
                </a:solidFill>
              </a:rPr>
            </a:br>
            <a:r>
              <a:rPr lang="de-DE" altLang="zh-CN" sz="1500" b="1">
                <a:solidFill>
                  <a:srgbClr val="777777"/>
                </a:solidFill>
              </a:rPr>
              <a:t>    findings</a:t>
            </a:r>
            <a:br>
              <a:rPr lang="de-DE" altLang="zh-CN" sz="1500" b="1">
                <a:solidFill>
                  <a:srgbClr val="777777"/>
                </a:solidFill>
              </a:rPr>
            </a:br>
            <a:r>
              <a:rPr lang="de-DE" altLang="zh-CN" sz="1500" b="1">
                <a:solidFill>
                  <a:srgbClr val="777777"/>
                </a:solidFill>
              </a:rPr>
              <a:t>5. Recommen-</a:t>
            </a:r>
            <a:br>
              <a:rPr lang="de-DE" altLang="zh-CN" sz="1500" b="1">
                <a:solidFill>
                  <a:srgbClr val="777777"/>
                </a:solidFill>
              </a:rPr>
            </a:br>
            <a:r>
              <a:rPr lang="de-DE" altLang="zh-CN" sz="1500" b="1">
                <a:solidFill>
                  <a:srgbClr val="777777"/>
                </a:solidFill>
              </a:rPr>
              <a:t>    dations of</a:t>
            </a:r>
            <a:br>
              <a:rPr lang="de-DE" altLang="zh-CN" sz="1500" b="1">
                <a:solidFill>
                  <a:srgbClr val="777777"/>
                </a:solidFill>
              </a:rPr>
            </a:br>
            <a:r>
              <a:rPr lang="de-DE" altLang="zh-CN" sz="1500" b="1">
                <a:solidFill>
                  <a:srgbClr val="777777"/>
                </a:solidFill>
              </a:rPr>
              <a:t>    literature</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a:extLst>
              <a:ext uri="{FF2B5EF4-FFF2-40B4-BE49-F238E27FC236}">
                <a16:creationId xmlns:a16="http://schemas.microsoft.com/office/drawing/2014/main" id="{A99EF92B-BD84-4C1D-AF6D-215FEFB4E581}"/>
              </a:ext>
            </a:extLst>
          </p:cNvPr>
          <p:cNvSpPr>
            <a:spLocks noGrp="1" noChangeArrowheads="1"/>
          </p:cNvSpPr>
          <p:nvPr>
            <p:ph type="title"/>
          </p:nvPr>
        </p:nvSpPr>
        <p:spPr/>
        <p:txBody>
          <a:bodyPr/>
          <a:lstStyle/>
          <a:p>
            <a:pPr eaLnBrk="1" hangingPunct="1"/>
            <a:r>
              <a:rPr lang="de-DE" altLang="zh-CN" sz="4000" b="1">
                <a:ea typeface="宋体" panose="02010600030101010101" pitchFamily="2" charset="-122"/>
              </a:rPr>
              <a:t>Culture shock: Literature</a:t>
            </a:r>
          </a:p>
        </p:txBody>
      </p:sp>
      <p:sp>
        <p:nvSpPr>
          <p:cNvPr id="43010" name="Rectangle 4">
            <a:extLst>
              <a:ext uri="{FF2B5EF4-FFF2-40B4-BE49-F238E27FC236}">
                <a16:creationId xmlns:a16="http://schemas.microsoft.com/office/drawing/2014/main" id="{6D59A6CD-9EFD-485E-BBAC-C305BB2D0752}"/>
              </a:ext>
            </a:extLst>
          </p:cNvPr>
          <p:cNvSpPr>
            <a:spLocks noGrp="1" noChangeArrowheads="1"/>
          </p:cNvSpPr>
          <p:nvPr>
            <p:ph type="body" idx="1"/>
          </p:nvPr>
        </p:nvSpPr>
        <p:spPr>
          <a:xfrm>
            <a:off x="1619250" y="1123950"/>
            <a:ext cx="7451725" cy="4752975"/>
          </a:xfrm>
        </p:spPr>
        <p:txBody>
          <a:bodyPr>
            <a:normAutofit lnSpcReduction="10000"/>
          </a:bodyPr>
          <a:lstStyle/>
          <a:p>
            <a:pPr marL="168275" indent="-168275" eaLnBrk="1" hangingPunct="1">
              <a:lnSpc>
                <a:spcPct val="80000"/>
              </a:lnSpc>
            </a:pPr>
            <a:r>
              <a:rPr lang="de-DE" altLang="zh-CN" sz="1600">
                <a:ea typeface="宋体" panose="02010600030101010101" pitchFamily="2" charset="-122"/>
              </a:rPr>
              <a:t>Hanne Chen, Culture shock China</a:t>
            </a:r>
          </a:p>
          <a:p>
            <a:pPr marL="168275" indent="-168275" eaLnBrk="1" hangingPunct="1">
              <a:lnSpc>
                <a:spcPct val="80000"/>
              </a:lnSpc>
            </a:pPr>
            <a:r>
              <a:rPr lang="de-DE" altLang="zh-CN" sz="1600">
                <a:ea typeface="宋体" panose="02010600030101010101" pitchFamily="2" charset="-122"/>
              </a:rPr>
              <a:t>Hanne Chen, Henrik Jäger (Hrsg.), Mit anderen Augen sehen – Leben in fremden Kulturen</a:t>
            </a:r>
            <a:endParaRPr lang="de-DE" altLang="zh-CN" sz="1600">
              <a:ea typeface="宋体" panose="02010600030101010101" pitchFamily="2" charset="-122"/>
              <a:hlinkClick r:id="rId3"/>
            </a:endParaRPr>
          </a:p>
          <a:p>
            <a:pPr marL="168275" indent="-168275" eaLnBrk="1" hangingPunct="1">
              <a:lnSpc>
                <a:spcPct val="80000"/>
              </a:lnSpc>
            </a:pPr>
            <a:r>
              <a:rPr lang="de-DE" altLang="zh-CN" sz="1600">
                <a:ea typeface="宋体" panose="02010600030101010101" pitchFamily="2" charset="-122"/>
              </a:rPr>
              <a:t>http://www.hausarbeiten.de/faecher/hausarbeit/inw/26990.html</a:t>
            </a:r>
          </a:p>
          <a:p>
            <a:pPr marL="168275" indent="-168275" eaLnBrk="1" hangingPunct="1">
              <a:lnSpc>
                <a:spcPct val="80000"/>
              </a:lnSpc>
            </a:pPr>
            <a:r>
              <a:rPr lang="de-DE" altLang="zh-CN" sz="1600">
                <a:ea typeface="宋体" panose="02010600030101010101" pitchFamily="2" charset="-122"/>
              </a:rPr>
              <a:t>http://www.hausarbeiten.de/faecher/hausarbeit/kul/18697.html</a:t>
            </a:r>
            <a:endParaRPr lang="de-DE" altLang="zh-CN" sz="1600" i="1">
              <a:ea typeface="宋体" panose="02010600030101010101" pitchFamily="2" charset="-122"/>
            </a:endParaRPr>
          </a:p>
          <a:p>
            <a:pPr marL="534988" lvl="1" indent="-187325" eaLnBrk="1" hangingPunct="1">
              <a:lnSpc>
                <a:spcPct val="80000"/>
              </a:lnSpc>
            </a:pPr>
            <a:r>
              <a:rPr lang="de-DE" altLang="zh-CN" sz="1600" i="1">
                <a:ea typeface="宋体" panose="02010600030101010101" pitchFamily="2" charset="-122"/>
              </a:rPr>
              <a:t>Hofstede, Interkulturelle Zusammenarbeit</a:t>
            </a:r>
          </a:p>
          <a:p>
            <a:pPr marL="534988" lvl="1" indent="-187325" eaLnBrk="1" hangingPunct="1">
              <a:lnSpc>
                <a:spcPct val="80000"/>
              </a:lnSpc>
            </a:pPr>
            <a:r>
              <a:rPr lang="de-DE" altLang="zh-CN" sz="1600" i="1">
                <a:ea typeface="宋体" panose="02010600030101010101" pitchFamily="2" charset="-122"/>
              </a:rPr>
              <a:t>Thomas, Fremdheitskonzepte in der Psychologie</a:t>
            </a:r>
          </a:p>
          <a:p>
            <a:pPr marL="534988" lvl="1" indent="-187325" eaLnBrk="1" hangingPunct="1">
              <a:lnSpc>
                <a:spcPct val="80000"/>
              </a:lnSpc>
            </a:pPr>
            <a:r>
              <a:rPr lang="de-DE" altLang="zh-CN" sz="1600" i="1">
                <a:ea typeface="宋体" panose="02010600030101010101" pitchFamily="2" charset="-122"/>
              </a:rPr>
              <a:t>Wagner, Culture shock Deutschland</a:t>
            </a:r>
          </a:p>
          <a:p>
            <a:pPr marL="534988" lvl="1" indent="-187325" eaLnBrk="1" hangingPunct="1">
              <a:lnSpc>
                <a:spcPct val="80000"/>
              </a:lnSpc>
            </a:pPr>
            <a:r>
              <a:rPr lang="de-DE" altLang="zh-CN" sz="1600" i="1">
                <a:ea typeface="宋体" panose="02010600030101010101" pitchFamily="2" charset="-122"/>
              </a:rPr>
              <a:t>Ferraro, Cultural Dimension and Chen/ Starosta, Intercultural Communi-cation</a:t>
            </a:r>
          </a:p>
          <a:p>
            <a:pPr marL="534988" lvl="1" indent="-187325" eaLnBrk="1" hangingPunct="1">
              <a:lnSpc>
                <a:spcPct val="80000"/>
              </a:lnSpc>
            </a:pPr>
            <a:r>
              <a:rPr lang="de-DE" altLang="zh-CN" sz="1600" i="1">
                <a:ea typeface="宋体" panose="02010600030101010101" pitchFamily="2" charset="-122"/>
              </a:rPr>
              <a:t>Thomas and Hagemann, Training interkultureller Kompetenzen</a:t>
            </a:r>
          </a:p>
          <a:p>
            <a:pPr marL="534988" lvl="1" indent="-187325" eaLnBrk="1" hangingPunct="1">
              <a:lnSpc>
                <a:spcPct val="80000"/>
              </a:lnSpc>
            </a:pPr>
            <a:r>
              <a:rPr lang="de-DE" altLang="zh-CN" sz="1600" i="1">
                <a:ea typeface="宋体" panose="02010600030101010101" pitchFamily="2" charset="-122"/>
              </a:rPr>
              <a:t>Maletzke, Interkulturelle Kommunikation</a:t>
            </a:r>
            <a:endParaRPr lang="de-DE" altLang="zh-CN" sz="1600">
              <a:ea typeface="宋体" panose="02010600030101010101" pitchFamily="2" charset="-122"/>
            </a:endParaRPr>
          </a:p>
          <a:p>
            <a:pPr marL="168275" indent="-168275" eaLnBrk="1" hangingPunct="1">
              <a:lnSpc>
                <a:spcPct val="80000"/>
              </a:lnSpc>
            </a:pPr>
            <a:r>
              <a:rPr lang="de-DE" altLang="zh-CN" sz="1600">
                <a:ea typeface="宋体" panose="02010600030101010101" pitchFamily="2" charset="-122"/>
              </a:rPr>
              <a:t>http://www.tourism-watch.de/dt/25dt/25.kulturschock/index.html</a:t>
            </a:r>
          </a:p>
          <a:p>
            <a:pPr marL="168275" indent="-168275" eaLnBrk="1" hangingPunct="1">
              <a:lnSpc>
                <a:spcPct val="80000"/>
              </a:lnSpc>
            </a:pPr>
            <a:r>
              <a:rPr lang="de-DE" altLang="zh-CN" sz="1600">
                <a:ea typeface="宋体" panose="02010600030101010101" pitchFamily="2" charset="-122"/>
              </a:rPr>
              <a:t>http://www.presse.uni-augsburg.de/unipress/up199803/artikel_20.shtml</a:t>
            </a:r>
          </a:p>
          <a:p>
            <a:pPr marL="168275" indent="-168275" eaLnBrk="1" hangingPunct="1">
              <a:lnSpc>
                <a:spcPct val="80000"/>
              </a:lnSpc>
            </a:pPr>
            <a:r>
              <a:rPr lang="de-DE" altLang="zh-CN" sz="1600">
                <a:ea typeface="宋体" panose="02010600030101010101" pitchFamily="2" charset="-122"/>
              </a:rPr>
              <a:t>http://www.tu-dresden.de/sulifg/daf/mailproj/kursbu11.htm</a:t>
            </a:r>
          </a:p>
          <a:p>
            <a:pPr marL="168275" indent="-168275" eaLnBrk="1" hangingPunct="1">
              <a:lnSpc>
                <a:spcPct val="80000"/>
              </a:lnSpc>
            </a:pPr>
            <a:r>
              <a:rPr lang="de-DE" altLang="zh-CN" sz="1600">
                <a:ea typeface="宋体" panose="02010600030101010101" pitchFamily="2" charset="-122"/>
              </a:rPr>
              <a:t>http://www.dradio.de/dlf/sendungen/hiwi/528103/</a:t>
            </a:r>
          </a:p>
          <a:p>
            <a:pPr marL="168275" indent="-168275" eaLnBrk="1" hangingPunct="1">
              <a:lnSpc>
                <a:spcPct val="80000"/>
              </a:lnSpc>
            </a:pPr>
            <a:r>
              <a:rPr lang="de-DE" altLang="zh-CN" sz="1600">
                <a:ea typeface="宋体" panose="02010600030101010101" pitchFamily="2" charset="-122"/>
              </a:rPr>
              <a:t>http://kommentare.zeit.de/user/fabik/beitrag/2007/11/16/kulturschock-deutschland-wie-roger-die-heimat-zurueckkehrte-und-alles-</a:t>
            </a:r>
          </a:p>
          <a:p>
            <a:pPr marL="168275" indent="-168275" eaLnBrk="1" hangingPunct="1">
              <a:lnSpc>
                <a:spcPct val="80000"/>
              </a:lnSpc>
            </a:pPr>
            <a:r>
              <a:rPr lang="de-DE" altLang="zh-CN" sz="1600">
                <a:ea typeface="宋体" panose="02010600030101010101" pitchFamily="2" charset="-122"/>
              </a:rPr>
              <a:t>http://frikadizzle.blogspot.com/</a:t>
            </a:r>
          </a:p>
          <a:p>
            <a:pPr marL="168275" indent="-168275" eaLnBrk="1" hangingPunct="1">
              <a:lnSpc>
                <a:spcPct val="80000"/>
              </a:lnSpc>
            </a:pPr>
            <a:r>
              <a:rPr lang="de-DE" altLang="zh-CN" sz="1600">
                <a:ea typeface="宋体" panose="02010600030101010101" pitchFamily="2" charset="-122"/>
              </a:rPr>
              <a:t>http://www.tourism-watch.de/dt/20dt/20.fremdenrolle/index.html</a:t>
            </a:r>
          </a:p>
          <a:p>
            <a:pPr marL="168275" indent="-168275" eaLnBrk="1" hangingPunct="1">
              <a:lnSpc>
                <a:spcPct val="80000"/>
              </a:lnSpc>
            </a:pPr>
            <a:r>
              <a:rPr lang="de-DE" altLang="zh-CN" sz="1600">
                <a:ea typeface="宋体" panose="02010600030101010101" pitchFamily="2" charset="-122"/>
              </a:rPr>
              <a:t>http://rcswww.urz.tu-dresden.de/~s7544567/</a:t>
            </a:r>
          </a:p>
          <a:p>
            <a:pPr marL="168275" indent="-168275" eaLnBrk="1" hangingPunct="1">
              <a:lnSpc>
                <a:spcPct val="80000"/>
              </a:lnSpc>
            </a:pPr>
            <a:r>
              <a:rPr lang="de-DE" altLang="zh-CN" sz="1600">
                <a:ea typeface="宋体" panose="02010600030101010101" pitchFamily="2" charset="-122"/>
              </a:rPr>
              <a:t>http://www.ibim.de/ikult/2-5.htm</a:t>
            </a:r>
          </a:p>
        </p:txBody>
      </p:sp>
      <p:sp>
        <p:nvSpPr>
          <p:cNvPr id="43011" name="Text Box 5">
            <a:extLst>
              <a:ext uri="{FF2B5EF4-FFF2-40B4-BE49-F238E27FC236}">
                <a16:creationId xmlns:a16="http://schemas.microsoft.com/office/drawing/2014/main" id="{B3584FD6-8553-408A-BD59-68D4BD2EB2B3}"/>
              </a:ext>
            </a:extLst>
          </p:cNvPr>
          <p:cNvSpPr txBox="1">
            <a:spLocks noChangeArrowheads="1"/>
          </p:cNvSpPr>
          <p:nvPr/>
        </p:nvSpPr>
        <p:spPr bwMode="auto">
          <a:xfrm>
            <a:off x="107950" y="836613"/>
            <a:ext cx="1512888" cy="498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spcBef>
                <a:spcPct val="20000"/>
              </a:spcBef>
            </a:pPr>
            <a:r>
              <a:rPr lang="de-DE" altLang="zh-CN" sz="1500" b="1">
                <a:solidFill>
                  <a:srgbClr val="777777"/>
                </a:solidFill>
              </a:rPr>
              <a:t>Multicultural Communi-cation</a:t>
            </a:r>
            <a:endParaRPr lang="de-DE" altLang="zh-CN" sz="1500" b="1">
              <a:solidFill>
                <a:srgbClr val="777777"/>
              </a:solidFill>
              <a:ea typeface="Arial Unicode MS" panose="020B0604020202020204" pitchFamily="34" charset="-128"/>
              <a:cs typeface="Arial Unicode MS" panose="020B0604020202020204" pitchFamily="34" charset="-128"/>
            </a:endParaRPr>
          </a:p>
          <a:p>
            <a:pPr>
              <a:spcBef>
                <a:spcPct val="20000"/>
              </a:spcBef>
            </a:pPr>
            <a:endParaRPr lang="de-DE" altLang="zh-CN" sz="1500" b="1">
              <a:solidFill>
                <a:srgbClr val="777777"/>
              </a:solidFill>
            </a:endParaRPr>
          </a:p>
          <a:p>
            <a:pPr>
              <a:spcBef>
                <a:spcPct val="20000"/>
              </a:spcBef>
            </a:pPr>
            <a:r>
              <a:rPr lang="de-DE" altLang="zh-CN" sz="1500" b="1">
                <a:solidFill>
                  <a:srgbClr val="777777"/>
                </a:solidFill>
              </a:rPr>
              <a:t>Overview</a:t>
            </a:r>
          </a:p>
          <a:p>
            <a:pPr>
              <a:spcBef>
                <a:spcPct val="20000"/>
              </a:spcBef>
            </a:pPr>
            <a:endParaRPr lang="de-DE" altLang="zh-CN" sz="1500" b="1">
              <a:solidFill>
                <a:srgbClr val="777777"/>
              </a:solidFill>
            </a:endParaRPr>
          </a:p>
          <a:p>
            <a:pPr>
              <a:spcBef>
                <a:spcPct val="20000"/>
              </a:spcBef>
            </a:pPr>
            <a:r>
              <a:rPr lang="de-DE" altLang="zh-CN" sz="1500" b="1"/>
              <a:t>1. Experien-</a:t>
            </a:r>
            <a:br>
              <a:rPr lang="de-DE" altLang="zh-CN" sz="1500" b="1"/>
            </a:br>
            <a:r>
              <a:rPr lang="de-DE" altLang="zh-CN" sz="1500" b="1"/>
              <a:t>    ces</a:t>
            </a:r>
          </a:p>
          <a:p>
            <a:pPr>
              <a:spcBef>
                <a:spcPct val="20000"/>
              </a:spcBef>
            </a:pPr>
            <a:r>
              <a:rPr lang="de-DE" altLang="zh-CN" sz="1500" b="1">
                <a:solidFill>
                  <a:srgbClr val="777777"/>
                </a:solidFill>
              </a:rPr>
              <a:t>2. Competen-</a:t>
            </a:r>
            <a:br>
              <a:rPr lang="de-DE" altLang="zh-CN" sz="1500" b="1">
                <a:solidFill>
                  <a:srgbClr val="777777"/>
                </a:solidFill>
              </a:rPr>
            </a:br>
            <a:r>
              <a:rPr lang="de-DE" altLang="zh-CN" sz="1500" b="1">
                <a:solidFill>
                  <a:srgbClr val="777777"/>
                </a:solidFill>
              </a:rPr>
              <a:t>    ces</a:t>
            </a:r>
          </a:p>
          <a:p>
            <a:pPr>
              <a:spcBef>
                <a:spcPct val="20000"/>
              </a:spcBef>
            </a:pPr>
            <a:r>
              <a:rPr lang="de-DE" altLang="zh-CN" sz="1500" b="1">
                <a:solidFill>
                  <a:srgbClr val="777777"/>
                </a:solidFill>
              </a:rPr>
              <a:t>3. Models of</a:t>
            </a:r>
            <a:br>
              <a:rPr lang="de-DE" altLang="zh-CN" sz="1500" b="1">
                <a:solidFill>
                  <a:srgbClr val="777777"/>
                </a:solidFill>
              </a:rPr>
            </a:br>
            <a:r>
              <a:rPr lang="de-DE" altLang="zh-CN" sz="1500" b="1">
                <a:solidFill>
                  <a:srgbClr val="777777"/>
                </a:solidFill>
              </a:rPr>
              <a:t>    cultural</a:t>
            </a:r>
            <a:br>
              <a:rPr lang="de-DE" altLang="zh-CN" sz="1500" b="1">
                <a:solidFill>
                  <a:srgbClr val="777777"/>
                </a:solidFill>
              </a:rPr>
            </a:br>
            <a:r>
              <a:rPr lang="de-DE" altLang="zh-CN" sz="1500" b="1">
                <a:solidFill>
                  <a:srgbClr val="777777"/>
                </a:solidFill>
              </a:rPr>
              <a:t>    comparison</a:t>
            </a:r>
          </a:p>
          <a:p>
            <a:pPr>
              <a:spcBef>
                <a:spcPct val="20000"/>
              </a:spcBef>
            </a:pPr>
            <a:r>
              <a:rPr lang="de-DE" altLang="zh-CN" sz="1500" b="1">
                <a:solidFill>
                  <a:srgbClr val="777777"/>
                </a:solidFill>
              </a:rPr>
              <a:t>4. Methods </a:t>
            </a:r>
            <a:br>
              <a:rPr lang="de-DE" altLang="zh-CN" sz="1500" b="1">
                <a:solidFill>
                  <a:srgbClr val="777777"/>
                </a:solidFill>
              </a:rPr>
            </a:br>
            <a:r>
              <a:rPr lang="de-DE" altLang="zh-CN" sz="1500" b="1">
                <a:solidFill>
                  <a:srgbClr val="777777"/>
                </a:solidFill>
              </a:rPr>
              <a:t>    and</a:t>
            </a:r>
            <a:br>
              <a:rPr lang="de-DE" altLang="zh-CN" sz="1500" b="1">
                <a:solidFill>
                  <a:srgbClr val="777777"/>
                </a:solidFill>
              </a:rPr>
            </a:br>
            <a:r>
              <a:rPr lang="de-DE" altLang="zh-CN" sz="1500" b="1">
                <a:solidFill>
                  <a:srgbClr val="777777"/>
                </a:solidFill>
              </a:rPr>
              <a:t>    findings</a:t>
            </a:r>
            <a:br>
              <a:rPr lang="de-DE" altLang="zh-CN" sz="1500" b="1">
                <a:solidFill>
                  <a:srgbClr val="777777"/>
                </a:solidFill>
              </a:rPr>
            </a:br>
            <a:r>
              <a:rPr lang="de-DE" altLang="zh-CN" sz="1500" b="1">
                <a:solidFill>
                  <a:srgbClr val="777777"/>
                </a:solidFill>
              </a:rPr>
              <a:t>5. Recommen-</a:t>
            </a:r>
            <a:br>
              <a:rPr lang="de-DE" altLang="zh-CN" sz="1500" b="1">
                <a:solidFill>
                  <a:srgbClr val="777777"/>
                </a:solidFill>
              </a:rPr>
            </a:br>
            <a:r>
              <a:rPr lang="de-DE" altLang="zh-CN" sz="1500" b="1">
                <a:solidFill>
                  <a:srgbClr val="777777"/>
                </a:solidFill>
              </a:rPr>
              <a:t>    dations of</a:t>
            </a:r>
            <a:br>
              <a:rPr lang="de-DE" altLang="zh-CN" sz="1500" b="1">
                <a:solidFill>
                  <a:srgbClr val="777777"/>
                </a:solidFill>
              </a:rPr>
            </a:br>
            <a:r>
              <a:rPr lang="de-DE" altLang="zh-CN" sz="1500" b="1">
                <a:solidFill>
                  <a:srgbClr val="777777"/>
                </a:solidFill>
              </a:rPr>
              <a:t>    literature</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el 1">
            <a:extLst>
              <a:ext uri="{FF2B5EF4-FFF2-40B4-BE49-F238E27FC236}">
                <a16:creationId xmlns:a16="http://schemas.microsoft.com/office/drawing/2014/main" id="{F7B406ED-2BFB-4628-AF53-19AAED820C90}"/>
              </a:ext>
            </a:extLst>
          </p:cNvPr>
          <p:cNvSpPr>
            <a:spLocks noGrp="1"/>
          </p:cNvSpPr>
          <p:nvPr>
            <p:ph type="title"/>
          </p:nvPr>
        </p:nvSpPr>
        <p:spPr/>
        <p:txBody>
          <a:bodyPr/>
          <a:lstStyle/>
          <a:p>
            <a:r>
              <a:rPr lang="de-DE" altLang="zh-CN">
                <a:ea typeface="宋体" panose="02010600030101010101" pitchFamily="2" charset="-122"/>
              </a:rPr>
              <a:t>Culture Shock</a:t>
            </a:r>
            <a:endParaRPr lang="en-US" altLang="zh-CN">
              <a:ea typeface="宋体" panose="02010600030101010101" pitchFamily="2" charset="-122"/>
            </a:endParaRPr>
          </a:p>
        </p:txBody>
      </p:sp>
      <p:sp>
        <p:nvSpPr>
          <p:cNvPr id="45058" name="Inhaltsplatzhalter 2">
            <a:extLst>
              <a:ext uri="{FF2B5EF4-FFF2-40B4-BE49-F238E27FC236}">
                <a16:creationId xmlns:a16="http://schemas.microsoft.com/office/drawing/2014/main" id="{2FC053EB-7F98-451B-8CE9-137A7D54B4C6}"/>
              </a:ext>
            </a:extLst>
          </p:cNvPr>
          <p:cNvSpPr>
            <a:spLocks noGrp="1"/>
          </p:cNvSpPr>
          <p:nvPr>
            <p:ph idx="1"/>
          </p:nvPr>
        </p:nvSpPr>
        <p:spPr/>
        <p:txBody>
          <a:bodyPr/>
          <a:lstStyle/>
          <a:p>
            <a:r>
              <a:rPr lang="de-DE" altLang="zh-CN">
                <a:ea typeface="宋体" panose="02010600030101010101" pitchFamily="2" charset="-122"/>
              </a:rPr>
              <a:t>3 video clips</a:t>
            </a:r>
            <a:endParaRPr lang="en-US" altLang="zh-CN">
              <a:ea typeface="宋体" panose="02010600030101010101" pitchFamily="2" charset="-122"/>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2">
            <a:extLst>
              <a:ext uri="{FF2B5EF4-FFF2-40B4-BE49-F238E27FC236}">
                <a16:creationId xmlns:a16="http://schemas.microsoft.com/office/drawing/2014/main" id="{290A1540-28AD-4C77-A291-B37609455370}"/>
              </a:ext>
            </a:extLst>
          </p:cNvPr>
          <p:cNvSpPr>
            <a:spLocks noGrp="1" noChangeArrowheads="1"/>
          </p:cNvSpPr>
          <p:nvPr>
            <p:ph type="title"/>
          </p:nvPr>
        </p:nvSpPr>
        <p:spPr/>
        <p:txBody>
          <a:bodyPr>
            <a:normAutofit fontScale="90000"/>
          </a:bodyPr>
          <a:lstStyle/>
          <a:p>
            <a:pPr eaLnBrk="1" hangingPunct="1"/>
            <a:r>
              <a:rPr lang="de-DE" altLang="zh-CN" b="1">
                <a:ea typeface="宋体" panose="02010600030101010101" pitchFamily="2" charset="-122"/>
              </a:rPr>
              <a:t>2. situations in the foreign culture</a:t>
            </a:r>
          </a:p>
        </p:txBody>
      </p:sp>
      <p:sp>
        <p:nvSpPr>
          <p:cNvPr id="288771" name="AutoShape 3">
            <a:extLst>
              <a:ext uri="{FF2B5EF4-FFF2-40B4-BE49-F238E27FC236}">
                <a16:creationId xmlns:a16="http://schemas.microsoft.com/office/drawing/2014/main" id="{1EA34D4A-BE0B-4C13-9FDA-D78E7527B83A}"/>
              </a:ext>
            </a:extLst>
          </p:cNvPr>
          <p:cNvSpPr>
            <a:spLocks noChangeArrowheads="1"/>
          </p:cNvSpPr>
          <p:nvPr/>
        </p:nvSpPr>
        <p:spPr bwMode="auto">
          <a:xfrm>
            <a:off x="1909763" y="115888"/>
            <a:ext cx="4391025" cy="4681537"/>
          </a:xfrm>
          <a:prstGeom prst="wedgeEllipseCallout">
            <a:avLst>
              <a:gd name="adj1" fmla="val -92481"/>
              <a:gd name="adj2" fmla="val 18056"/>
            </a:avLst>
          </a:prstGeom>
          <a:gradFill rotWithShape="1">
            <a:gsLst>
              <a:gs pos="0">
                <a:srgbClr val="FF0000">
                  <a:alpha val="0"/>
                </a:srgbClr>
              </a:gs>
              <a:gs pos="100000">
                <a:srgbClr val="FF1010"/>
              </a:gs>
            </a:gsLst>
            <a:path path="rect">
              <a:fillToRect l="50000" t="50000" r="50000" b="50000"/>
            </a:path>
          </a:gradFill>
          <a:ln w="76200" algn="ctr">
            <a:solidFill>
              <a:schemeClr val="folHlink"/>
            </a:solidFill>
            <a:miter lim="800000"/>
            <a:headEnd/>
            <a:tailEnd/>
          </a:ln>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a:r>
              <a:rPr kumimoji="1" lang="en-US" altLang="de-DE" sz="10000">
                <a:latin typeface="Times New Roman" panose="02020603050405020304" pitchFamily="18" charset="0"/>
                <a:cs typeface="Arial" panose="020B0604020202020204" pitchFamily="34" charset="0"/>
              </a:rPr>
              <a:t>我完了！</a:t>
            </a:r>
            <a:endParaRPr kumimoji="1" lang="de-DE" altLang="de-DE" sz="10000">
              <a:latin typeface="Times New Roman" panose="02020603050405020304" pitchFamily="18" charset="0"/>
              <a:cs typeface="Arial" panose="020B0604020202020204" pitchFamily="34" charset="0"/>
            </a:endParaRPr>
          </a:p>
        </p:txBody>
      </p:sp>
      <p:sp>
        <p:nvSpPr>
          <p:cNvPr id="288772" name="AutoShape 4">
            <a:extLst>
              <a:ext uri="{FF2B5EF4-FFF2-40B4-BE49-F238E27FC236}">
                <a16:creationId xmlns:a16="http://schemas.microsoft.com/office/drawing/2014/main" id="{50DF4382-C212-4C7C-BCEC-98CD56A19731}"/>
              </a:ext>
            </a:extLst>
          </p:cNvPr>
          <p:cNvSpPr>
            <a:spLocks noChangeArrowheads="1"/>
          </p:cNvSpPr>
          <p:nvPr/>
        </p:nvSpPr>
        <p:spPr bwMode="auto">
          <a:xfrm>
            <a:off x="6084888" y="1341438"/>
            <a:ext cx="3054350" cy="4535487"/>
          </a:xfrm>
          <a:prstGeom prst="cloudCallout">
            <a:avLst>
              <a:gd name="adj1" fmla="val 49431"/>
              <a:gd name="adj2" fmla="val 70162"/>
            </a:avLst>
          </a:prstGeom>
          <a:gradFill rotWithShape="1">
            <a:gsLst>
              <a:gs pos="0">
                <a:srgbClr val="00FF00">
                  <a:alpha val="0"/>
                </a:srgbClr>
              </a:gs>
              <a:gs pos="100000">
                <a:srgbClr val="10FF10"/>
              </a:gs>
            </a:gsLst>
            <a:path path="rect">
              <a:fillToRect l="50000" t="50000" r="50000" b="50000"/>
            </a:path>
          </a:gradFill>
          <a:ln w="76200">
            <a:solidFill>
              <a:schemeClr val="folHlink"/>
            </a:solidFill>
            <a:round/>
            <a:headEnd/>
            <a:tailEnd/>
          </a:ln>
        </p:spPr>
        <p:txBody>
          <a:bodyPr lIns="90000" tIns="46800" rIns="90000" bIns="46800"/>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a:r>
              <a:rPr lang="de-DE" altLang="zh-CN" sz="5000">
                <a:latin typeface="Times New Roman" panose="02020603050405020304" pitchFamily="18" charset="0"/>
                <a:cs typeface="Arial" panose="020B0604020202020204" pitchFamily="34" charset="0"/>
              </a:rPr>
              <a:t>She made it!</a:t>
            </a:r>
          </a:p>
        </p:txBody>
      </p:sp>
      <p:sp>
        <p:nvSpPr>
          <p:cNvPr id="288773" name="AutoShape 5">
            <a:extLst>
              <a:ext uri="{FF2B5EF4-FFF2-40B4-BE49-F238E27FC236}">
                <a16:creationId xmlns:a16="http://schemas.microsoft.com/office/drawing/2014/main" id="{0BDFE022-E03E-44BB-8BF4-1CF3622AB887}"/>
              </a:ext>
            </a:extLst>
          </p:cNvPr>
          <p:cNvSpPr>
            <a:spLocks noChangeArrowheads="1"/>
          </p:cNvSpPr>
          <p:nvPr/>
        </p:nvSpPr>
        <p:spPr bwMode="auto">
          <a:xfrm>
            <a:off x="0" y="4292600"/>
            <a:ext cx="4932363" cy="2305050"/>
          </a:xfrm>
          <a:prstGeom prst="cloudCallout">
            <a:avLst>
              <a:gd name="adj1" fmla="val -48778"/>
              <a:gd name="adj2" fmla="val -92009"/>
            </a:avLst>
          </a:prstGeom>
          <a:gradFill rotWithShape="1">
            <a:gsLst>
              <a:gs pos="0">
                <a:srgbClr val="FF0000">
                  <a:alpha val="0"/>
                </a:srgbClr>
              </a:gs>
              <a:gs pos="100000">
                <a:srgbClr val="FF1010"/>
              </a:gs>
            </a:gsLst>
            <a:path path="rect">
              <a:fillToRect l="50000" t="50000" r="50000" b="50000"/>
            </a:path>
          </a:gradFill>
          <a:ln w="76200">
            <a:solidFill>
              <a:schemeClr val="folHlink"/>
            </a:solidFill>
            <a:round/>
            <a:headEnd/>
            <a:tailEnd/>
          </a:ln>
        </p:spPr>
        <p:txBody>
          <a:bodyPr lIns="90000" tIns="46800" rIns="90000" bIns="46800"/>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a:r>
              <a:rPr lang="de-DE" altLang="zh-CN" sz="5000">
                <a:latin typeface="Times New Roman" panose="02020603050405020304" pitchFamily="18" charset="0"/>
                <a:cs typeface="Arial" panose="020B0604020202020204" pitchFamily="34" charset="0"/>
              </a:rPr>
              <a:t>I am exhausted!</a:t>
            </a:r>
          </a:p>
        </p:txBody>
      </p:sp>
      <p:sp>
        <p:nvSpPr>
          <p:cNvPr id="288774" name="Rectangle 6">
            <a:extLst>
              <a:ext uri="{FF2B5EF4-FFF2-40B4-BE49-F238E27FC236}">
                <a16:creationId xmlns:a16="http://schemas.microsoft.com/office/drawing/2014/main" id="{6C83E7F3-5EA9-4C9E-8CC4-F7792FA1A1BE}"/>
              </a:ext>
            </a:extLst>
          </p:cNvPr>
          <p:cNvSpPr>
            <a:spLocks noGrp="1" noChangeArrowheads="1"/>
          </p:cNvSpPr>
          <p:nvPr>
            <p:ph type="body" idx="1"/>
          </p:nvPr>
        </p:nvSpPr>
        <p:spPr/>
        <p:txBody>
          <a:bodyPr/>
          <a:lstStyle/>
          <a:p>
            <a:pPr eaLnBrk="1" hangingPunct="1"/>
            <a:r>
              <a:rPr lang="de-DE" altLang="zh-CN">
                <a:ea typeface="宋体" panose="02010600030101010101" pitchFamily="2" charset="-122"/>
              </a:rPr>
              <a:t>Audio communicative competence (</a:t>
            </a:r>
            <a:r>
              <a:rPr lang="en-US" altLang="de-DE"/>
              <a:t>完了</a:t>
            </a:r>
            <a:r>
              <a:rPr lang="de-DE" altLang="zh-CN">
                <a:ea typeface="宋体" panose="02010600030101010101" pitchFamily="2" charset="-122"/>
              </a:rPr>
              <a:t>)</a:t>
            </a:r>
          </a:p>
          <a:p>
            <a:pPr eaLnBrk="1" hangingPunct="1"/>
            <a:r>
              <a:rPr lang="de-DE" altLang="zh-CN">
                <a:ea typeface="宋体" panose="02010600030101010101" pitchFamily="2" charset="-122"/>
              </a:rPr>
              <a:t>situational competence</a:t>
            </a:r>
          </a:p>
        </p:txBody>
      </p:sp>
      <p:sp>
        <p:nvSpPr>
          <p:cNvPr id="47110" name="Text Box 7">
            <a:extLst>
              <a:ext uri="{FF2B5EF4-FFF2-40B4-BE49-F238E27FC236}">
                <a16:creationId xmlns:a16="http://schemas.microsoft.com/office/drawing/2014/main" id="{B0B24C78-F7A4-4503-8699-F3D0EC26D819}"/>
              </a:ext>
            </a:extLst>
          </p:cNvPr>
          <p:cNvSpPr txBox="1">
            <a:spLocks noChangeArrowheads="1"/>
          </p:cNvSpPr>
          <p:nvPr/>
        </p:nvSpPr>
        <p:spPr bwMode="auto">
          <a:xfrm>
            <a:off x="107950" y="836613"/>
            <a:ext cx="1512888" cy="498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spcBef>
                <a:spcPct val="20000"/>
              </a:spcBef>
            </a:pPr>
            <a:r>
              <a:rPr lang="de-DE" altLang="zh-CN" sz="1500" b="1">
                <a:solidFill>
                  <a:srgbClr val="777777"/>
                </a:solidFill>
              </a:rPr>
              <a:t>Multicultural Communi-cation</a:t>
            </a:r>
            <a:endParaRPr lang="de-DE" altLang="zh-CN" sz="1500" b="1">
              <a:solidFill>
                <a:srgbClr val="777777"/>
              </a:solidFill>
              <a:ea typeface="Arial Unicode MS" panose="020B0604020202020204" pitchFamily="34" charset="-128"/>
              <a:cs typeface="Arial Unicode MS" panose="020B0604020202020204" pitchFamily="34" charset="-128"/>
            </a:endParaRPr>
          </a:p>
          <a:p>
            <a:pPr>
              <a:spcBef>
                <a:spcPct val="20000"/>
              </a:spcBef>
            </a:pPr>
            <a:endParaRPr lang="de-DE" altLang="zh-CN" sz="1500" b="1">
              <a:solidFill>
                <a:srgbClr val="777777"/>
              </a:solidFill>
            </a:endParaRPr>
          </a:p>
          <a:p>
            <a:pPr>
              <a:spcBef>
                <a:spcPct val="20000"/>
              </a:spcBef>
            </a:pPr>
            <a:r>
              <a:rPr lang="de-DE" altLang="zh-CN" sz="1500" b="1">
                <a:solidFill>
                  <a:srgbClr val="777777"/>
                </a:solidFill>
              </a:rPr>
              <a:t>Overview</a:t>
            </a:r>
          </a:p>
          <a:p>
            <a:pPr>
              <a:spcBef>
                <a:spcPct val="20000"/>
              </a:spcBef>
            </a:pPr>
            <a:endParaRPr lang="de-DE" altLang="zh-CN" sz="1500" b="1">
              <a:solidFill>
                <a:srgbClr val="777777"/>
              </a:solidFill>
            </a:endParaRPr>
          </a:p>
          <a:p>
            <a:pPr>
              <a:spcBef>
                <a:spcPct val="20000"/>
              </a:spcBef>
            </a:pPr>
            <a:r>
              <a:rPr lang="de-DE" altLang="zh-CN" sz="1500" b="1">
                <a:solidFill>
                  <a:srgbClr val="777777"/>
                </a:solidFill>
              </a:rPr>
              <a:t>1. Experien-</a:t>
            </a:r>
            <a:br>
              <a:rPr lang="de-DE" altLang="zh-CN" sz="1500" b="1">
                <a:solidFill>
                  <a:srgbClr val="777777"/>
                </a:solidFill>
              </a:rPr>
            </a:br>
            <a:r>
              <a:rPr lang="de-DE" altLang="zh-CN" sz="1500" b="1">
                <a:solidFill>
                  <a:srgbClr val="777777"/>
                </a:solidFill>
              </a:rPr>
              <a:t>    ces</a:t>
            </a:r>
          </a:p>
          <a:p>
            <a:pPr>
              <a:spcBef>
                <a:spcPct val="20000"/>
              </a:spcBef>
            </a:pPr>
            <a:r>
              <a:rPr lang="de-DE" altLang="zh-CN" sz="1500" b="1"/>
              <a:t>2. Competen-</a:t>
            </a:r>
            <a:br>
              <a:rPr lang="de-DE" altLang="zh-CN" sz="1500" b="1"/>
            </a:br>
            <a:r>
              <a:rPr lang="de-DE" altLang="zh-CN" sz="1500" b="1"/>
              <a:t>    ces</a:t>
            </a:r>
          </a:p>
          <a:p>
            <a:pPr>
              <a:spcBef>
                <a:spcPct val="20000"/>
              </a:spcBef>
            </a:pPr>
            <a:r>
              <a:rPr lang="de-DE" altLang="zh-CN" sz="1500" b="1">
                <a:solidFill>
                  <a:srgbClr val="777777"/>
                </a:solidFill>
              </a:rPr>
              <a:t>3. Models of</a:t>
            </a:r>
            <a:br>
              <a:rPr lang="de-DE" altLang="zh-CN" sz="1500" b="1">
                <a:solidFill>
                  <a:srgbClr val="777777"/>
                </a:solidFill>
              </a:rPr>
            </a:br>
            <a:r>
              <a:rPr lang="de-DE" altLang="zh-CN" sz="1500" b="1">
                <a:solidFill>
                  <a:srgbClr val="777777"/>
                </a:solidFill>
              </a:rPr>
              <a:t>    cultural</a:t>
            </a:r>
            <a:br>
              <a:rPr lang="de-DE" altLang="zh-CN" sz="1500" b="1">
                <a:solidFill>
                  <a:srgbClr val="777777"/>
                </a:solidFill>
              </a:rPr>
            </a:br>
            <a:r>
              <a:rPr lang="de-DE" altLang="zh-CN" sz="1500" b="1">
                <a:solidFill>
                  <a:srgbClr val="777777"/>
                </a:solidFill>
              </a:rPr>
              <a:t>    comparison</a:t>
            </a:r>
          </a:p>
          <a:p>
            <a:pPr>
              <a:spcBef>
                <a:spcPct val="20000"/>
              </a:spcBef>
            </a:pPr>
            <a:r>
              <a:rPr lang="de-DE" altLang="zh-CN" sz="1500" b="1">
                <a:solidFill>
                  <a:srgbClr val="777777"/>
                </a:solidFill>
              </a:rPr>
              <a:t>4. Methods </a:t>
            </a:r>
            <a:br>
              <a:rPr lang="de-DE" altLang="zh-CN" sz="1500" b="1">
                <a:solidFill>
                  <a:srgbClr val="777777"/>
                </a:solidFill>
              </a:rPr>
            </a:br>
            <a:r>
              <a:rPr lang="de-DE" altLang="zh-CN" sz="1500" b="1">
                <a:solidFill>
                  <a:srgbClr val="777777"/>
                </a:solidFill>
              </a:rPr>
              <a:t>    and</a:t>
            </a:r>
            <a:br>
              <a:rPr lang="de-DE" altLang="zh-CN" sz="1500" b="1">
                <a:solidFill>
                  <a:srgbClr val="777777"/>
                </a:solidFill>
              </a:rPr>
            </a:br>
            <a:r>
              <a:rPr lang="de-DE" altLang="zh-CN" sz="1500" b="1">
                <a:solidFill>
                  <a:srgbClr val="777777"/>
                </a:solidFill>
              </a:rPr>
              <a:t>    findings</a:t>
            </a:r>
            <a:br>
              <a:rPr lang="de-DE" altLang="zh-CN" sz="1500" b="1">
                <a:solidFill>
                  <a:srgbClr val="777777"/>
                </a:solidFill>
              </a:rPr>
            </a:br>
            <a:r>
              <a:rPr lang="de-DE" altLang="zh-CN" sz="1500" b="1">
                <a:solidFill>
                  <a:srgbClr val="777777"/>
                </a:solidFill>
              </a:rPr>
              <a:t>5. Recommen-</a:t>
            </a:r>
            <a:br>
              <a:rPr lang="de-DE" altLang="zh-CN" sz="1500" b="1">
                <a:solidFill>
                  <a:srgbClr val="777777"/>
                </a:solidFill>
              </a:rPr>
            </a:br>
            <a:r>
              <a:rPr lang="de-DE" altLang="zh-CN" sz="1500" b="1">
                <a:solidFill>
                  <a:srgbClr val="777777"/>
                </a:solidFill>
              </a:rPr>
              <a:t>    dations of</a:t>
            </a:r>
            <a:br>
              <a:rPr lang="de-DE" altLang="zh-CN" sz="1500" b="1">
                <a:solidFill>
                  <a:srgbClr val="777777"/>
                </a:solidFill>
              </a:rPr>
            </a:br>
            <a:r>
              <a:rPr lang="de-DE" altLang="zh-CN" sz="1500" b="1">
                <a:solidFill>
                  <a:srgbClr val="777777"/>
                </a:solidFill>
              </a:rPr>
              <a:t>    literature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88772"/>
                                        </p:tgtEl>
                                        <p:attrNameLst>
                                          <p:attrName>style.visibility</p:attrName>
                                        </p:attrNameLst>
                                      </p:cBhvr>
                                      <p:to>
                                        <p:strVal val="visible"/>
                                      </p:to>
                                    </p:set>
                                    <p:anim calcmode="lin" valueType="num">
                                      <p:cBhvr>
                                        <p:cTn id="7" dur="500" fill="hold"/>
                                        <p:tgtEl>
                                          <p:spTgt spid="288772"/>
                                        </p:tgtEl>
                                        <p:attrNameLst>
                                          <p:attrName>ppt_w</p:attrName>
                                        </p:attrNameLst>
                                      </p:cBhvr>
                                      <p:tavLst>
                                        <p:tav tm="0">
                                          <p:val>
                                            <p:fltVal val="0"/>
                                          </p:val>
                                        </p:tav>
                                        <p:tav tm="100000">
                                          <p:val>
                                            <p:strVal val="#ppt_w"/>
                                          </p:val>
                                        </p:tav>
                                      </p:tavLst>
                                    </p:anim>
                                    <p:anim calcmode="lin" valueType="num">
                                      <p:cBhvr>
                                        <p:cTn id="8" dur="500" fill="hold"/>
                                        <p:tgtEl>
                                          <p:spTgt spid="288772"/>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4" presetClass="entr" presetSubtype="0" fill="hold" grpId="0" nodeType="clickEffect">
                                  <p:stCondLst>
                                    <p:cond delay="0"/>
                                  </p:stCondLst>
                                  <p:childTnLst>
                                    <p:set>
                                      <p:cBhvr>
                                        <p:cTn id="12" dur="1" fill="hold">
                                          <p:stCondLst>
                                            <p:cond delay="0"/>
                                          </p:stCondLst>
                                        </p:cTn>
                                        <p:tgtEl>
                                          <p:spTgt spid="288773"/>
                                        </p:tgtEl>
                                        <p:attrNameLst>
                                          <p:attrName>style.visibility</p:attrName>
                                        </p:attrNameLst>
                                      </p:cBhvr>
                                      <p:to>
                                        <p:strVal val="visible"/>
                                      </p:to>
                                    </p:set>
                                    <p:anim from="(-#ppt_w/2)" to="(#ppt_x)" calcmode="lin" valueType="num">
                                      <p:cBhvr>
                                        <p:cTn id="13" dur="600" fill="hold">
                                          <p:stCondLst>
                                            <p:cond delay="0"/>
                                          </p:stCondLst>
                                        </p:cTn>
                                        <p:tgtEl>
                                          <p:spTgt spid="288773"/>
                                        </p:tgtEl>
                                        <p:attrNameLst>
                                          <p:attrName>ppt_x</p:attrName>
                                        </p:attrNameLst>
                                      </p:cBhvr>
                                    </p:anim>
                                    <p:anim from="0" to="-1.0" calcmode="lin" valueType="num">
                                      <p:cBhvr>
                                        <p:cTn id="14" dur="200" decel="50000" autoRev="1" fill="hold">
                                          <p:stCondLst>
                                            <p:cond delay="600"/>
                                          </p:stCondLst>
                                        </p:cTn>
                                        <p:tgtEl>
                                          <p:spTgt spid="288773"/>
                                        </p:tgtEl>
                                        <p:attrNameLst>
                                          <p:attrName>xshear</p:attrName>
                                        </p:attrNameLst>
                                      </p:cBhvr>
                                    </p:anim>
                                    <p:animScale>
                                      <p:cBhvr>
                                        <p:cTn id="15" dur="200" decel="100000" autoRev="1" fill="hold">
                                          <p:stCondLst>
                                            <p:cond delay="600"/>
                                          </p:stCondLst>
                                        </p:cTn>
                                        <p:tgtEl>
                                          <p:spTgt spid="288773"/>
                                        </p:tgtEl>
                                      </p:cBhvr>
                                      <p:from x="100000" y="100000"/>
                                      <p:to x="80000" y="100000"/>
                                    </p:animScale>
                                    <p:anim by="(#ppt_h/3+#ppt_w*0.1)" calcmode="lin" valueType="num">
                                      <p:cBhvr additive="sum">
                                        <p:cTn id="16" dur="200" decel="100000" autoRev="1" fill="hold">
                                          <p:stCondLst>
                                            <p:cond delay="600"/>
                                          </p:stCondLst>
                                        </p:cTn>
                                        <p:tgtEl>
                                          <p:spTgt spid="288773"/>
                                        </p:tgtEl>
                                        <p:attrNameLst>
                                          <p:attrName>ppt_x</p:attrName>
                                        </p:attrNameLst>
                                      </p:cBhvr>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xit" presetSubtype="0" fill="hold" grpId="0" nodeType="clickEffect">
                                  <p:stCondLst>
                                    <p:cond delay="0"/>
                                  </p:stCondLst>
                                  <p:childTnLst>
                                    <p:anim calcmode="lin" valueType="num">
                                      <p:cBhvr>
                                        <p:cTn id="20" dur="500"/>
                                        <p:tgtEl>
                                          <p:spTgt spid="288771"/>
                                        </p:tgtEl>
                                        <p:attrNameLst>
                                          <p:attrName>ppt_w</p:attrName>
                                        </p:attrNameLst>
                                      </p:cBhvr>
                                      <p:tavLst>
                                        <p:tav tm="0">
                                          <p:val>
                                            <p:strVal val="ppt_w"/>
                                          </p:val>
                                        </p:tav>
                                        <p:tav tm="100000">
                                          <p:val>
                                            <p:fltVal val="0"/>
                                          </p:val>
                                        </p:tav>
                                      </p:tavLst>
                                    </p:anim>
                                    <p:anim calcmode="lin" valueType="num">
                                      <p:cBhvr>
                                        <p:cTn id="21" dur="500"/>
                                        <p:tgtEl>
                                          <p:spTgt spid="288771"/>
                                        </p:tgtEl>
                                        <p:attrNameLst>
                                          <p:attrName>ppt_h</p:attrName>
                                        </p:attrNameLst>
                                      </p:cBhvr>
                                      <p:tavLst>
                                        <p:tav tm="0">
                                          <p:val>
                                            <p:strVal val="ppt_h"/>
                                          </p:val>
                                        </p:tav>
                                        <p:tav tm="100000">
                                          <p:val>
                                            <p:fltVal val="0"/>
                                          </p:val>
                                        </p:tav>
                                      </p:tavLst>
                                    </p:anim>
                                    <p:animEffect transition="out" filter="fade">
                                      <p:cBhvr>
                                        <p:cTn id="22" dur="500"/>
                                        <p:tgtEl>
                                          <p:spTgt spid="288771"/>
                                        </p:tgtEl>
                                      </p:cBhvr>
                                    </p:animEffect>
                                    <p:set>
                                      <p:cBhvr>
                                        <p:cTn id="23" dur="1" fill="hold">
                                          <p:stCondLst>
                                            <p:cond delay="499"/>
                                          </p:stCondLst>
                                        </p:cTn>
                                        <p:tgtEl>
                                          <p:spTgt spid="288771"/>
                                        </p:tgtEl>
                                        <p:attrNameLst>
                                          <p:attrName>style.visibility</p:attrName>
                                        </p:attrNameLst>
                                      </p:cBhvr>
                                      <p:to>
                                        <p:strVal val="hidden"/>
                                      </p:to>
                                    </p:set>
                                  </p:childTnLst>
                                </p:cTn>
                              </p:par>
                              <p:par>
                                <p:cTn id="24" presetID="53" presetClass="exit" presetSubtype="0" fill="hold" grpId="1" nodeType="withEffect">
                                  <p:stCondLst>
                                    <p:cond delay="0"/>
                                  </p:stCondLst>
                                  <p:childTnLst>
                                    <p:anim calcmode="lin" valueType="num">
                                      <p:cBhvr>
                                        <p:cTn id="25" dur="500"/>
                                        <p:tgtEl>
                                          <p:spTgt spid="288773"/>
                                        </p:tgtEl>
                                        <p:attrNameLst>
                                          <p:attrName>ppt_w</p:attrName>
                                        </p:attrNameLst>
                                      </p:cBhvr>
                                      <p:tavLst>
                                        <p:tav tm="0">
                                          <p:val>
                                            <p:strVal val="ppt_w"/>
                                          </p:val>
                                        </p:tav>
                                        <p:tav tm="100000">
                                          <p:val>
                                            <p:fltVal val="0"/>
                                          </p:val>
                                        </p:tav>
                                      </p:tavLst>
                                    </p:anim>
                                    <p:anim calcmode="lin" valueType="num">
                                      <p:cBhvr>
                                        <p:cTn id="26" dur="500"/>
                                        <p:tgtEl>
                                          <p:spTgt spid="288773"/>
                                        </p:tgtEl>
                                        <p:attrNameLst>
                                          <p:attrName>ppt_h</p:attrName>
                                        </p:attrNameLst>
                                      </p:cBhvr>
                                      <p:tavLst>
                                        <p:tav tm="0">
                                          <p:val>
                                            <p:strVal val="ppt_h"/>
                                          </p:val>
                                        </p:tav>
                                        <p:tav tm="100000">
                                          <p:val>
                                            <p:fltVal val="0"/>
                                          </p:val>
                                        </p:tav>
                                      </p:tavLst>
                                    </p:anim>
                                    <p:animEffect transition="out" filter="fade">
                                      <p:cBhvr>
                                        <p:cTn id="27" dur="500"/>
                                        <p:tgtEl>
                                          <p:spTgt spid="288773"/>
                                        </p:tgtEl>
                                      </p:cBhvr>
                                    </p:animEffect>
                                    <p:set>
                                      <p:cBhvr>
                                        <p:cTn id="28" dur="1" fill="hold">
                                          <p:stCondLst>
                                            <p:cond delay="499"/>
                                          </p:stCondLst>
                                        </p:cTn>
                                        <p:tgtEl>
                                          <p:spTgt spid="288773"/>
                                        </p:tgtEl>
                                        <p:attrNameLst>
                                          <p:attrName>style.visibility</p:attrName>
                                        </p:attrNameLst>
                                      </p:cBhvr>
                                      <p:to>
                                        <p:strVal val="hidden"/>
                                      </p:to>
                                    </p:set>
                                  </p:childTnLst>
                                </p:cTn>
                              </p:par>
                              <p:par>
                                <p:cTn id="29" presetID="53" presetClass="exit" presetSubtype="0" fill="hold" grpId="1" nodeType="withEffect">
                                  <p:stCondLst>
                                    <p:cond delay="0"/>
                                  </p:stCondLst>
                                  <p:childTnLst>
                                    <p:anim calcmode="lin" valueType="num">
                                      <p:cBhvr>
                                        <p:cTn id="30" dur="500"/>
                                        <p:tgtEl>
                                          <p:spTgt spid="288772"/>
                                        </p:tgtEl>
                                        <p:attrNameLst>
                                          <p:attrName>ppt_w</p:attrName>
                                        </p:attrNameLst>
                                      </p:cBhvr>
                                      <p:tavLst>
                                        <p:tav tm="0">
                                          <p:val>
                                            <p:strVal val="ppt_w"/>
                                          </p:val>
                                        </p:tav>
                                        <p:tav tm="100000">
                                          <p:val>
                                            <p:fltVal val="0"/>
                                          </p:val>
                                        </p:tav>
                                      </p:tavLst>
                                    </p:anim>
                                    <p:anim calcmode="lin" valueType="num">
                                      <p:cBhvr>
                                        <p:cTn id="31" dur="500"/>
                                        <p:tgtEl>
                                          <p:spTgt spid="288772"/>
                                        </p:tgtEl>
                                        <p:attrNameLst>
                                          <p:attrName>ppt_h</p:attrName>
                                        </p:attrNameLst>
                                      </p:cBhvr>
                                      <p:tavLst>
                                        <p:tav tm="0">
                                          <p:val>
                                            <p:strVal val="ppt_h"/>
                                          </p:val>
                                        </p:tav>
                                        <p:tav tm="100000">
                                          <p:val>
                                            <p:fltVal val="0"/>
                                          </p:val>
                                        </p:tav>
                                      </p:tavLst>
                                    </p:anim>
                                    <p:animEffect transition="out" filter="fade">
                                      <p:cBhvr>
                                        <p:cTn id="32" dur="500"/>
                                        <p:tgtEl>
                                          <p:spTgt spid="288772"/>
                                        </p:tgtEl>
                                      </p:cBhvr>
                                    </p:animEffect>
                                    <p:set>
                                      <p:cBhvr>
                                        <p:cTn id="33" dur="1" fill="hold">
                                          <p:stCondLst>
                                            <p:cond delay="499"/>
                                          </p:stCondLst>
                                        </p:cTn>
                                        <p:tgtEl>
                                          <p:spTgt spid="288772"/>
                                        </p:tgtEl>
                                        <p:attrNameLst>
                                          <p:attrName>style.visibility</p:attrName>
                                        </p:attrNameLst>
                                      </p:cBhvr>
                                      <p:to>
                                        <p:strVal val="hidden"/>
                                      </p:to>
                                    </p:set>
                                  </p:childTnLst>
                                </p:cTn>
                              </p:par>
                              <p:par>
                                <p:cTn id="34" presetID="1" presetClass="entr" presetSubtype="0" fill="hold" grpId="0" nodeType="withEffect">
                                  <p:stCondLst>
                                    <p:cond delay="0"/>
                                  </p:stCondLst>
                                  <p:childTnLst>
                                    <p:set>
                                      <p:cBhvr>
                                        <p:cTn id="35" dur="1" fill="hold">
                                          <p:stCondLst>
                                            <p:cond delay="0"/>
                                          </p:stCondLst>
                                        </p:cTn>
                                        <p:tgtEl>
                                          <p:spTgt spid="288770"/>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288774">
                                            <p:txEl>
                                              <p:pRg st="0" end="0"/>
                                            </p:txEl>
                                          </p:spTgt>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28877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8770" grpId="0"/>
      <p:bldP spid="288771" grpId="0" animBg="1"/>
      <p:bldP spid="288772" grpId="0" animBg="1"/>
      <p:bldP spid="288772" grpId="1" animBg="1"/>
      <p:bldP spid="288773" grpId="0" animBg="1"/>
      <p:bldP spid="288773" grpId="1" animBg="1"/>
      <p:bldP spid="288774"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818" name="Picture 2" descr="sgsg013p">
            <a:extLst>
              <a:ext uri="{FF2B5EF4-FFF2-40B4-BE49-F238E27FC236}">
                <a16:creationId xmlns:a16="http://schemas.microsoft.com/office/drawing/2014/main" id="{B903038E-AB89-4B2E-B689-1D1624FEAC36}"/>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0" y="1722438"/>
            <a:ext cx="9612313" cy="5162550"/>
          </a:xfrm>
        </p:spPr>
      </p:pic>
      <p:sp>
        <p:nvSpPr>
          <p:cNvPr id="290819" name="Rectangle 3">
            <a:extLst>
              <a:ext uri="{FF2B5EF4-FFF2-40B4-BE49-F238E27FC236}">
                <a16:creationId xmlns:a16="http://schemas.microsoft.com/office/drawing/2014/main" id="{FB5E1BB7-101F-472B-BCB8-E0B5B874344D}"/>
              </a:ext>
            </a:extLst>
          </p:cNvPr>
          <p:cNvSpPr>
            <a:spLocks noGrp="1" noChangeArrowheads="1"/>
          </p:cNvSpPr>
          <p:nvPr>
            <p:ph type="title"/>
          </p:nvPr>
        </p:nvSpPr>
        <p:spPr/>
        <p:txBody>
          <a:bodyPr>
            <a:normAutofit fontScale="90000"/>
          </a:bodyPr>
          <a:lstStyle/>
          <a:p>
            <a:pPr eaLnBrk="1" hangingPunct="1"/>
            <a:r>
              <a:rPr lang="de-DE" altLang="zh-CN" b="1">
                <a:ea typeface="宋体" panose="02010600030101010101" pitchFamily="2" charset="-122"/>
              </a:rPr>
              <a:t>situations in the foreign culture</a:t>
            </a:r>
          </a:p>
        </p:txBody>
      </p:sp>
      <p:sp>
        <p:nvSpPr>
          <p:cNvPr id="290820" name="Rectangle 4">
            <a:extLst>
              <a:ext uri="{FF2B5EF4-FFF2-40B4-BE49-F238E27FC236}">
                <a16:creationId xmlns:a16="http://schemas.microsoft.com/office/drawing/2014/main" id="{83F4562D-355E-4B37-902C-51BB11BD8F13}"/>
              </a:ext>
            </a:extLst>
          </p:cNvPr>
          <p:cNvSpPr>
            <a:spLocks noGrp="1" noChangeArrowheads="1"/>
          </p:cNvSpPr>
          <p:nvPr>
            <p:ph type="body" sz="half" idx="1"/>
          </p:nvPr>
        </p:nvSpPr>
        <p:spPr>
          <a:xfrm>
            <a:off x="1692275" y="1268413"/>
            <a:ext cx="7316788" cy="4752975"/>
          </a:xfrm>
        </p:spPr>
        <p:txBody>
          <a:bodyPr/>
          <a:lstStyle/>
          <a:p>
            <a:pPr eaLnBrk="1" hangingPunct="1"/>
            <a:r>
              <a:rPr lang="de-DE" altLang="zh-CN" sz="2800">
                <a:ea typeface="宋体" panose="02010600030101010101" pitchFamily="2" charset="-122"/>
              </a:rPr>
              <a:t>Audio communicative Competence (</a:t>
            </a:r>
            <a:r>
              <a:rPr lang="en-US" altLang="de-DE" sz="2800"/>
              <a:t>完了</a:t>
            </a:r>
            <a:r>
              <a:rPr lang="en-US" altLang="zh-CN" sz="2800">
                <a:ea typeface="宋体" panose="02010600030101010101" pitchFamily="2" charset="-122"/>
              </a:rPr>
              <a:t>)</a:t>
            </a:r>
            <a:endParaRPr lang="de-DE" altLang="zh-CN" sz="2800">
              <a:ea typeface="宋体" panose="02010600030101010101" pitchFamily="2" charset="-122"/>
            </a:endParaRPr>
          </a:p>
          <a:p>
            <a:pPr eaLnBrk="1" hangingPunct="1"/>
            <a:r>
              <a:rPr lang="de-DE" altLang="zh-CN" sz="2800">
                <a:ea typeface="宋体" panose="02010600030101010101" pitchFamily="2" charset="-122"/>
              </a:rPr>
              <a:t>situational competence (Criticism from other people)</a:t>
            </a:r>
          </a:p>
          <a:p>
            <a:pPr eaLnBrk="1" hangingPunct="1"/>
            <a:r>
              <a:rPr lang="de-DE" altLang="zh-CN" sz="2800">
                <a:ea typeface="宋体" panose="02010600030101010101" pitchFamily="2" charset="-122"/>
              </a:rPr>
              <a:t>Social cultural competence (supervisor)</a:t>
            </a:r>
          </a:p>
          <a:p>
            <a:pPr eaLnBrk="1" hangingPunct="1"/>
            <a:endParaRPr lang="de-DE" altLang="zh-CN" sz="2800">
              <a:ea typeface="宋体" panose="02010600030101010101" pitchFamily="2" charset="-122"/>
            </a:endParaRPr>
          </a:p>
        </p:txBody>
      </p:sp>
      <p:sp>
        <p:nvSpPr>
          <p:cNvPr id="290821" name="AutoShape 5">
            <a:extLst>
              <a:ext uri="{FF2B5EF4-FFF2-40B4-BE49-F238E27FC236}">
                <a16:creationId xmlns:a16="http://schemas.microsoft.com/office/drawing/2014/main" id="{70CE2C11-1DC6-4692-AA52-A4D3FA3D4054}"/>
              </a:ext>
            </a:extLst>
          </p:cNvPr>
          <p:cNvSpPr>
            <a:spLocks noChangeArrowheads="1"/>
          </p:cNvSpPr>
          <p:nvPr/>
        </p:nvSpPr>
        <p:spPr bwMode="auto">
          <a:xfrm>
            <a:off x="4067175" y="333375"/>
            <a:ext cx="1296988" cy="1296988"/>
          </a:xfrm>
          <a:prstGeom prst="smileyFace">
            <a:avLst>
              <a:gd name="adj" fmla="val 4653"/>
            </a:avLst>
          </a:prstGeom>
          <a:gradFill rotWithShape="1">
            <a:gsLst>
              <a:gs pos="0">
                <a:srgbClr val="FF0000">
                  <a:alpha val="0"/>
                </a:srgbClr>
              </a:gs>
              <a:gs pos="100000">
                <a:srgbClr val="FF1010"/>
              </a:gs>
            </a:gsLst>
            <a:path path="shape">
              <a:fillToRect l="50000" t="50000" r="50000" b="50000"/>
            </a:path>
          </a:gradFill>
          <a:ln w="76200">
            <a:solidFill>
              <a:schemeClr val="folHlink"/>
            </a:solidFill>
            <a:round/>
            <a:headEnd/>
            <a:tailEnd/>
          </a:ln>
        </p:spPr>
        <p:txBody>
          <a:bodyPr wrap="none" lIns="90000" tIns="46800" rIns="90000" bIns="46800" anchor="ct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endParaRPr lang="de-DE" altLang="zh-CN"/>
          </a:p>
        </p:txBody>
      </p:sp>
      <p:sp>
        <p:nvSpPr>
          <p:cNvPr id="290822" name="AutoShape 6">
            <a:extLst>
              <a:ext uri="{FF2B5EF4-FFF2-40B4-BE49-F238E27FC236}">
                <a16:creationId xmlns:a16="http://schemas.microsoft.com/office/drawing/2014/main" id="{CFD3748F-08C6-4ECA-98A0-52395E9D7B7E}"/>
              </a:ext>
            </a:extLst>
          </p:cNvPr>
          <p:cNvSpPr>
            <a:spLocks noChangeArrowheads="1"/>
          </p:cNvSpPr>
          <p:nvPr/>
        </p:nvSpPr>
        <p:spPr bwMode="auto">
          <a:xfrm>
            <a:off x="1547813" y="5300663"/>
            <a:ext cx="1296987" cy="1296987"/>
          </a:xfrm>
          <a:prstGeom prst="smileyFace">
            <a:avLst>
              <a:gd name="adj" fmla="val 4653"/>
            </a:avLst>
          </a:prstGeom>
          <a:gradFill rotWithShape="1">
            <a:gsLst>
              <a:gs pos="0">
                <a:srgbClr val="00FF00">
                  <a:alpha val="0"/>
                </a:srgbClr>
              </a:gs>
              <a:gs pos="100000">
                <a:srgbClr val="10FF10"/>
              </a:gs>
            </a:gsLst>
            <a:path path="shape">
              <a:fillToRect l="50000" t="50000" r="50000" b="50000"/>
            </a:path>
          </a:gradFill>
          <a:ln w="76200">
            <a:solidFill>
              <a:schemeClr val="folHlink"/>
            </a:solidFill>
            <a:round/>
            <a:headEnd/>
            <a:tailEnd/>
          </a:ln>
        </p:spPr>
        <p:txBody>
          <a:bodyPr wrap="none" lIns="90000" tIns="46800" rIns="90000" bIns="46800" anchor="ct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endParaRPr lang="de-DE" altLang="zh-CN"/>
          </a:p>
        </p:txBody>
      </p:sp>
      <p:sp>
        <p:nvSpPr>
          <p:cNvPr id="290823" name="AutoShape 7">
            <a:extLst>
              <a:ext uri="{FF2B5EF4-FFF2-40B4-BE49-F238E27FC236}">
                <a16:creationId xmlns:a16="http://schemas.microsoft.com/office/drawing/2014/main" id="{E9457ABC-C2FC-4D7B-8804-7B3AB7E5B08F}"/>
              </a:ext>
            </a:extLst>
          </p:cNvPr>
          <p:cNvSpPr>
            <a:spLocks noChangeArrowheads="1"/>
          </p:cNvSpPr>
          <p:nvPr/>
        </p:nvSpPr>
        <p:spPr bwMode="auto">
          <a:xfrm>
            <a:off x="3851275" y="5300663"/>
            <a:ext cx="1296988" cy="1296987"/>
          </a:xfrm>
          <a:prstGeom prst="smileyFace">
            <a:avLst>
              <a:gd name="adj" fmla="val 4653"/>
            </a:avLst>
          </a:prstGeom>
          <a:gradFill rotWithShape="1">
            <a:gsLst>
              <a:gs pos="0">
                <a:srgbClr val="FF0000">
                  <a:alpha val="0"/>
                </a:srgbClr>
              </a:gs>
              <a:gs pos="100000">
                <a:srgbClr val="FF1010"/>
              </a:gs>
            </a:gsLst>
            <a:path path="shape">
              <a:fillToRect l="50000" t="50000" r="50000" b="50000"/>
            </a:path>
          </a:gradFill>
          <a:ln w="76200">
            <a:solidFill>
              <a:schemeClr val="folHlink"/>
            </a:solidFill>
            <a:round/>
            <a:headEnd/>
            <a:tailEnd/>
          </a:ln>
        </p:spPr>
        <p:txBody>
          <a:bodyPr wrap="none" lIns="90000" tIns="46800" rIns="90000" bIns="46800" anchor="ct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endParaRPr lang="de-DE" altLang="zh-CN"/>
          </a:p>
        </p:txBody>
      </p:sp>
      <p:sp>
        <p:nvSpPr>
          <p:cNvPr id="290824" name="AutoShape 8">
            <a:extLst>
              <a:ext uri="{FF2B5EF4-FFF2-40B4-BE49-F238E27FC236}">
                <a16:creationId xmlns:a16="http://schemas.microsoft.com/office/drawing/2014/main" id="{553BDBAF-04D0-424C-8528-F274987725B5}"/>
              </a:ext>
            </a:extLst>
          </p:cNvPr>
          <p:cNvSpPr>
            <a:spLocks noChangeArrowheads="1"/>
          </p:cNvSpPr>
          <p:nvPr/>
        </p:nvSpPr>
        <p:spPr bwMode="auto">
          <a:xfrm>
            <a:off x="6443663" y="5300663"/>
            <a:ext cx="1296987" cy="1296987"/>
          </a:xfrm>
          <a:prstGeom prst="smileyFace">
            <a:avLst>
              <a:gd name="adj" fmla="val 4653"/>
            </a:avLst>
          </a:prstGeom>
          <a:gradFill rotWithShape="1">
            <a:gsLst>
              <a:gs pos="0">
                <a:srgbClr val="FF0000">
                  <a:alpha val="0"/>
                </a:srgbClr>
              </a:gs>
              <a:gs pos="100000">
                <a:srgbClr val="FF1010"/>
              </a:gs>
            </a:gsLst>
            <a:path path="shape">
              <a:fillToRect l="50000" t="50000" r="50000" b="50000"/>
            </a:path>
          </a:gradFill>
          <a:ln w="76200">
            <a:solidFill>
              <a:schemeClr val="folHlink"/>
            </a:solidFill>
            <a:round/>
            <a:headEnd/>
            <a:tailEnd/>
          </a:ln>
        </p:spPr>
        <p:txBody>
          <a:bodyPr wrap="none" lIns="90000" tIns="46800" rIns="90000" bIns="46800" anchor="ct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endParaRPr lang="de-DE" altLang="zh-CN"/>
          </a:p>
        </p:txBody>
      </p:sp>
      <p:sp>
        <p:nvSpPr>
          <p:cNvPr id="290825" name="AutoShape 9">
            <a:extLst>
              <a:ext uri="{FF2B5EF4-FFF2-40B4-BE49-F238E27FC236}">
                <a16:creationId xmlns:a16="http://schemas.microsoft.com/office/drawing/2014/main" id="{10AF6A98-929D-4156-B4EE-68FE6A292570}"/>
              </a:ext>
            </a:extLst>
          </p:cNvPr>
          <p:cNvSpPr>
            <a:spLocks noChangeArrowheads="1"/>
          </p:cNvSpPr>
          <p:nvPr/>
        </p:nvSpPr>
        <p:spPr bwMode="auto">
          <a:xfrm>
            <a:off x="250825" y="4365625"/>
            <a:ext cx="1187450" cy="1871663"/>
          </a:xfrm>
          <a:prstGeom prst="cloudCallout">
            <a:avLst>
              <a:gd name="adj1" fmla="val 109227"/>
              <a:gd name="adj2" fmla="val 296"/>
            </a:avLst>
          </a:prstGeom>
          <a:gradFill rotWithShape="1">
            <a:gsLst>
              <a:gs pos="0">
                <a:srgbClr val="00FF00">
                  <a:alpha val="0"/>
                </a:srgbClr>
              </a:gs>
              <a:gs pos="100000">
                <a:srgbClr val="10FF10"/>
              </a:gs>
            </a:gsLst>
            <a:path path="rect">
              <a:fillToRect l="50000" t="50000" r="50000" b="50000"/>
            </a:path>
          </a:gradFill>
          <a:ln w="76200">
            <a:solidFill>
              <a:schemeClr val="folHlink"/>
            </a:solidFill>
            <a:round/>
            <a:headEnd/>
            <a:tailEnd/>
          </a:ln>
        </p:spPr>
        <p:txBody>
          <a:bodyPr lIns="90000" tIns="46800" rIns="90000" bIns="46800"/>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a:r>
              <a:rPr lang="de-DE" altLang="zh-CN" sz="10000">
                <a:latin typeface="Times New Roman" panose="02020603050405020304" pitchFamily="18" charset="0"/>
                <a:cs typeface="Arial" panose="020B0604020202020204" pitchFamily="34" charset="0"/>
              </a:rPr>
              <a:t>+</a:t>
            </a:r>
          </a:p>
        </p:txBody>
      </p:sp>
      <p:sp>
        <p:nvSpPr>
          <p:cNvPr id="290826" name="AutoShape 10">
            <a:extLst>
              <a:ext uri="{FF2B5EF4-FFF2-40B4-BE49-F238E27FC236}">
                <a16:creationId xmlns:a16="http://schemas.microsoft.com/office/drawing/2014/main" id="{0725055C-0A35-4419-A42F-998F57A7D590}"/>
              </a:ext>
            </a:extLst>
          </p:cNvPr>
          <p:cNvSpPr>
            <a:spLocks noChangeArrowheads="1"/>
          </p:cNvSpPr>
          <p:nvPr/>
        </p:nvSpPr>
        <p:spPr bwMode="auto">
          <a:xfrm>
            <a:off x="6372225" y="333375"/>
            <a:ext cx="2520950" cy="1871663"/>
          </a:xfrm>
          <a:prstGeom prst="wedgeEllipseCallout">
            <a:avLst>
              <a:gd name="adj1" fmla="val -91815"/>
              <a:gd name="adj2" fmla="val -12509"/>
            </a:avLst>
          </a:prstGeom>
          <a:gradFill rotWithShape="1">
            <a:gsLst>
              <a:gs pos="0">
                <a:srgbClr val="FF0000">
                  <a:alpha val="0"/>
                </a:srgbClr>
              </a:gs>
              <a:gs pos="100000">
                <a:srgbClr val="FF1010"/>
              </a:gs>
            </a:gsLst>
            <a:path path="rect">
              <a:fillToRect l="50000" t="50000" r="50000" b="50000"/>
            </a:path>
          </a:gradFill>
          <a:ln w="76200" algn="ctr">
            <a:solidFill>
              <a:schemeClr val="folHlink"/>
            </a:solidFill>
            <a:miter lim="800000"/>
            <a:headEnd/>
            <a:tailEnd/>
          </a:ln>
        </p:spPr>
        <p:txBody>
          <a:bodyPr lIns="90000" tIns="46800" rIns="90000" bIns="46800"/>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a:r>
              <a:rPr lang="de-DE" altLang="zh-CN" sz="10000">
                <a:latin typeface="Times New Roman" panose="02020603050405020304" pitchFamily="18" charset="0"/>
                <a:cs typeface="Arial" panose="020B0604020202020204" pitchFamily="34" charset="0"/>
              </a:rPr>
              <a:t>A</a:t>
            </a:r>
          </a:p>
        </p:txBody>
      </p:sp>
      <p:sp>
        <p:nvSpPr>
          <p:cNvPr id="290827" name="AutoShape 11">
            <a:extLst>
              <a:ext uri="{FF2B5EF4-FFF2-40B4-BE49-F238E27FC236}">
                <a16:creationId xmlns:a16="http://schemas.microsoft.com/office/drawing/2014/main" id="{2EBD257C-5E5B-45D3-8E08-0844C1E2B9FB}"/>
              </a:ext>
            </a:extLst>
          </p:cNvPr>
          <p:cNvSpPr>
            <a:spLocks noChangeArrowheads="1"/>
          </p:cNvSpPr>
          <p:nvPr/>
        </p:nvSpPr>
        <p:spPr bwMode="auto">
          <a:xfrm>
            <a:off x="1403350" y="333375"/>
            <a:ext cx="2087563" cy="2016125"/>
          </a:xfrm>
          <a:prstGeom prst="wedgeEllipseCallout">
            <a:avLst>
              <a:gd name="adj1" fmla="val -12130"/>
              <a:gd name="adj2" fmla="val 184171"/>
            </a:avLst>
          </a:prstGeom>
          <a:gradFill rotWithShape="1">
            <a:gsLst>
              <a:gs pos="0">
                <a:srgbClr val="00FF00">
                  <a:alpha val="0"/>
                </a:srgbClr>
              </a:gs>
              <a:gs pos="100000">
                <a:srgbClr val="10FF10"/>
              </a:gs>
            </a:gsLst>
            <a:path path="rect">
              <a:fillToRect l="50000" t="50000" r="50000" b="50000"/>
            </a:path>
          </a:gradFill>
          <a:ln w="76200" algn="ctr">
            <a:solidFill>
              <a:schemeClr val="folHlink"/>
            </a:solidFill>
            <a:miter lim="800000"/>
            <a:headEnd/>
            <a:tailEnd/>
          </a:ln>
        </p:spPr>
        <p:txBody>
          <a:bodyPr lIns="90000" tIns="46800" rIns="90000" bIns="46800"/>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a:r>
              <a:rPr lang="de-DE" altLang="zh-CN" sz="10000">
                <a:latin typeface="Times New Roman" panose="02020603050405020304" pitchFamily="18" charset="0"/>
                <a:cs typeface="Arial" panose="020B0604020202020204" pitchFamily="34" charset="0"/>
              </a:rPr>
              <a:t>B</a:t>
            </a:r>
          </a:p>
        </p:txBody>
      </p:sp>
      <p:sp>
        <p:nvSpPr>
          <p:cNvPr id="290828" name="AutoShape 12">
            <a:extLst>
              <a:ext uri="{FF2B5EF4-FFF2-40B4-BE49-F238E27FC236}">
                <a16:creationId xmlns:a16="http://schemas.microsoft.com/office/drawing/2014/main" id="{09A622D3-06D6-412C-84BC-FFA1D8D83BAA}"/>
              </a:ext>
            </a:extLst>
          </p:cNvPr>
          <p:cNvSpPr>
            <a:spLocks noChangeArrowheads="1"/>
          </p:cNvSpPr>
          <p:nvPr/>
        </p:nvSpPr>
        <p:spPr bwMode="auto">
          <a:xfrm>
            <a:off x="5148263" y="4149725"/>
            <a:ext cx="1370012" cy="1800225"/>
          </a:xfrm>
          <a:prstGeom prst="cloudCallout">
            <a:avLst>
              <a:gd name="adj1" fmla="val -93106"/>
              <a:gd name="adj2" fmla="val 14023"/>
            </a:avLst>
          </a:prstGeom>
          <a:gradFill rotWithShape="1">
            <a:gsLst>
              <a:gs pos="0">
                <a:srgbClr val="FF0000">
                  <a:alpha val="0"/>
                </a:srgbClr>
              </a:gs>
              <a:gs pos="100000">
                <a:srgbClr val="FF1010"/>
              </a:gs>
            </a:gsLst>
            <a:path path="rect">
              <a:fillToRect l="50000" t="50000" r="50000" b="50000"/>
            </a:path>
          </a:gradFill>
          <a:ln w="76200">
            <a:solidFill>
              <a:schemeClr val="folHlink"/>
            </a:solidFill>
            <a:round/>
            <a:headEnd/>
            <a:tailEnd/>
          </a:ln>
        </p:spPr>
        <p:txBody>
          <a:bodyPr lIns="90000" tIns="46800" rIns="90000" bIns="46800"/>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a:r>
              <a:rPr lang="de-DE" altLang="zh-CN" sz="10000">
                <a:latin typeface="Times New Roman" panose="02020603050405020304" pitchFamily="18" charset="0"/>
                <a:cs typeface="Arial" panose="020B0604020202020204" pitchFamily="34" charset="0"/>
              </a:rPr>
              <a:t>-</a:t>
            </a:r>
          </a:p>
        </p:txBody>
      </p:sp>
      <p:sp>
        <p:nvSpPr>
          <p:cNvPr id="290829" name="AutoShape 13">
            <a:extLst>
              <a:ext uri="{FF2B5EF4-FFF2-40B4-BE49-F238E27FC236}">
                <a16:creationId xmlns:a16="http://schemas.microsoft.com/office/drawing/2014/main" id="{0A735B92-0167-4578-9EBD-93405DFD4B94}"/>
              </a:ext>
            </a:extLst>
          </p:cNvPr>
          <p:cNvSpPr>
            <a:spLocks noChangeArrowheads="1"/>
          </p:cNvSpPr>
          <p:nvPr/>
        </p:nvSpPr>
        <p:spPr bwMode="auto">
          <a:xfrm>
            <a:off x="7885113" y="4437063"/>
            <a:ext cx="1258887" cy="1800225"/>
          </a:xfrm>
          <a:prstGeom prst="cloudCallout">
            <a:avLst>
              <a:gd name="adj1" fmla="val -92245"/>
              <a:gd name="adj2" fmla="val 264"/>
            </a:avLst>
          </a:prstGeom>
          <a:gradFill rotWithShape="1">
            <a:gsLst>
              <a:gs pos="0">
                <a:srgbClr val="FF0000">
                  <a:alpha val="0"/>
                </a:srgbClr>
              </a:gs>
              <a:gs pos="100000">
                <a:srgbClr val="FF1010"/>
              </a:gs>
            </a:gsLst>
            <a:path path="rect">
              <a:fillToRect l="50000" t="50000" r="50000" b="50000"/>
            </a:path>
          </a:gradFill>
          <a:ln w="76200">
            <a:solidFill>
              <a:schemeClr val="folHlink"/>
            </a:solidFill>
            <a:round/>
            <a:headEnd/>
            <a:tailEnd/>
          </a:ln>
        </p:spPr>
        <p:txBody>
          <a:bodyPr lIns="90000" tIns="46800" rIns="90000" bIns="46800"/>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a:r>
              <a:rPr lang="de-DE" altLang="zh-CN" sz="10000">
                <a:latin typeface="Times New Roman" panose="02020603050405020304" pitchFamily="18" charset="0"/>
                <a:cs typeface="Arial" panose="020B0604020202020204" pitchFamily="34" charset="0"/>
              </a:rPr>
              <a:t>-</a:t>
            </a:r>
          </a:p>
        </p:txBody>
      </p:sp>
      <p:sp>
        <p:nvSpPr>
          <p:cNvPr id="290830" name="AutoShape 14">
            <a:extLst>
              <a:ext uri="{FF2B5EF4-FFF2-40B4-BE49-F238E27FC236}">
                <a16:creationId xmlns:a16="http://schemas.microsoft.com/office/drawing/2014/main" id="{093C57DE-E249-4D42-8CB5-8EF60EBD67DD}"/>
              </a:ext>
            </a:extLst>
          </p:cNvPr>
          <p:cNvSpPr>
            <a:spLocks noChangeArrowheads="1"/>
          </p:cNvSpPr>
          <p:nvPr/>
        </p:nvSpPr>
        <p:spPr bwMode="auto">
          <a:xfrm>
            <a:off x="5580063" y="1844675"/>
            <a:ext cx="1946275" cy="1800225"/>
          </a:xfrm>
          <a:prstGeom prst="cloudCallout">
            <a:avLst>
              <a:gd name="adj1" fmla="val -68352"/>
              <a:gd name="adj2" fmla="val -73102"/>
            </a:avLst>
          </a:prstGeom>
          <a:gradFill rotWithShape="1">
            <a:gsLst>
              <a:gs pos="0">
                <a:srgbClr val="FF0000">
                  <a:alpha val="0"/>
                </a:srgbClr>
              </a:gs>
              <a:gs pos="100000">
                <a:srgbClr val="FF1010"/>
              </a:gs>
            </a:gsLst>
            <a:path path="rect">
              <a:fillToRect l="50000" t="50000" r="50000" b="50000"/>
            </a:path>
          </a:gradFill>
          <a:ln w="76200">
            <a:solidFill>
              <a:schemeClr val="folHlink"/>
            </a:solidFill>
            <a:round/>
            <a:headEnd/>
            <a:tailEnd/>
          </a:ln>
        </p:spPr>
        <p:txBody>
          <a:bodyPr lIns="90000" tIns="46800" rIns="90000" bIns="46800"/>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a:r>
              <a:rPr lang="de-DE" altLang="zh-CN" sz="10000">
                <a:latin typeface="Times New Roman" panose="02020603050405020304" pitchFamily="18" charset="0"/>
                <a:cs typeface="Arial" panose="020B0604020202020204" pitchFamily="34" charset="0"/>
              </a:rPr>
              <a:t>--</a:t>
            </a:r>
          </a:p>
        </p:txBody>
      </p:sp>
      <p:sp>
        <p:nvSpPr>
          <p:cNvPr id="290831" name="AutoShape 15">
            <a:extLst>
              <a:ext uri="{FF2B5EF4-FFF2-40B4-BE49-F238E27FC236}">
                <a16:creationId xmlns:a16="http://schemas.microsoft.com/office/drawing/2014/main" id="{DA678E9F-EB23-4BB7-9E4A-4AD8E3FC00C2}"/>
              </a:ext>
            </a:extLst>
          </p:cNvPr>
          <p:cNvSpPr>
            <a:spLocks noChangeArrowheads="1"/>
          </p:cNvSpPr>
          <p:nvPr/>
        </p:nvSpPr>
        <p:spPr bwMode="auto">
          <a:xfrm flipH="1">
            <a:off x="2411413" y="1125538"/>
            <a:ext cx="2305050" cy="4032250"/>
          </a:xfrm>
          <a:prstGeom prst="lightningBolt">
            <a:avLst/>
          </a:prstGeom>
          <a:gradFill rotWithShape="1">
            <a:gsLst>
              <a:gs pos="0">
                <a:srgbClr val="00FF00"/>
              </a:gs>
              <a:gs pos="100000">
                <a:srgbClr val="FF0000"/>
              </a:gs>
            </a:gsLst>
            <a:path path="rect">
              <a:fillToRect t="100000" r="100000"/>
            </a:path>
          </a:gradFill>
          <a:ln w="76200" algn="ctr">
            <a:solidFill>
              <a:schemeClr val="folHlink"/>
            </a:solidFill>
            <a:miter lim="800000"/>
            <a:headEnd/>
            <a:tailEnd/>
          </a:ln>
        </p:spPr>
        <p:txBody>
          <a:bodyPr wrap="none" lIns="90000" tIns="46800" rIns="90000" bIns="46800" anchor="ct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endParaRPr lang="de-DE" altLang="zh-CN"/>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2908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08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08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0824"/>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1" nodeType="clickEffect">
                                  <p:stCondLst>
                                    <p:cond delay="0"/>
                                  </p:stCondLst>
                                  <p:childTnLst>
                                    <p:set>
                                      <p:cBhvr>
                                        <p:cTn id="16" dur="1" fill="hold">
                                          <p:stCondLst>
                                            <p:cond delay="0"/>
                                          </p:stCondLst>
                                        </p:cTn>
                                        <p:tgtEl>
                                          <p:spTgt spid="290826"/>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1" nodeType="clickEffect">
                                  <p:stCondLst>
                                    <p:cond delay="0"/>
                                  </p:stCondLst>
                                  <p:childTnLst>
                                    <p:set>
                                      <p:cBhvr>
                                        <p:cTn id="20" dur="1" fill="hold">
                                          <p:stCondLst>
                                            <p:cond delay="0"/>
                                          </p:stCondLst>
                                        </p:cTn>
                                        <p:tgtEl>
                                          <p:spTgt spid="290827"/>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1" nodeType="clickEffect">
                                  <p:stCondLst>
                                    <p:cond delay="0"/>
                                  </p:stCondLst>
                                  <p:childTnLst>
                                    <p:set>
                                      <p:cBhvr>
                                        <p:cTn id="24" dur="1" fill="hold">
                                          <p:stCondLst>
                                            <p:cond delay="0"/>
                                          </p:stCondLst>
                                        </p:cTn>
                                        <p:tgtEl>
                                          <p:spTgt spid="290825"/>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1" nodeType="clickEffect">
                                  <p:stCondLst>
                                    <p:cond delay="0"/>
                                  </p:stCondLst>
                                  <p:childTnLst>
                                    <p:set>
                                      <p:cBhvr>
                                        <p:cTn id="28" dur="1" fill="hold">
                                          <p:stCondLst>
                                            <p:cond delay="0"/>
                                          </p:stCondLst>
                                        </p:cTn>
                                        <p:tgtEl>
                                          <p:spTgt spid="290828"/>
                                        </p:tgtEl>
                                        <p:attrNameLst>
                                          <p:attrName>style.visibility</p:attrName>
                                        </p:attrNameLst>
                                      </p:cBhvr>
                                      <p:to>
                                        <p:strVal val="visible"/>
                                      </p:to>
                                    </p:set>
                                  </p:childTnLst>
                                </p:cTn>
                              </p:par>
                              <p:par>
                                <p:cTn id="29" presetID="1" presetClass="entr" presetSubtype="0" fill="hold" grpId="1" nodeType="withEffect">
                                  <p:stCondLst>
                                    <p:cond delay="0"/>
                                  </p:stCondLst>
                                  <p:childTnLst>
                                    <p:set>
                                      <p:cBhvr>
                                        <p:cTn id="30" dur="1" fill="hold">
                                          <p:stCondLst>
                                            <p:cond delay="0"/>
                                          </p:stCondLst>
                                        </p:cTn>
                                        <p:tgtEl>
                                          <p:spTgt spid="290829"/>
                                        </p:tgtEl>
                                        <p:attrNameLst>
                                          <p:attrName>style.visibility</p:attrName>
                                        </p:attrNameLst>
                                      </p:cBhvr>
                                      <p:to>
                                        <p:strVal val="visible"/>
                                      </p:to>
                                    </p:set>
                                  </p:childTnLst>
                                </p:cTn>
                              </p:par>
                              <p:par>
                                <p:cTn id="31" presetID="1" presetClass="entr" presetSubtype="0" fill="hold" grpId="1" nodeType="withEffect">
                                  <p:stCondLst>
                                    <p:cond delay="0"/>
                                  </p:stCondLst>
                                  <p:childTnLst>
                                    <p:set>
                                      <p:cBhvr>
                                        <p:cTn id="32" dur="1" fill="hold">
                                          <p:stCondLst>
                                            <p:cond delay="0"/>
                                          </p:stCondLst>
                                        </p:cTn>
                                        <p:tgtEl>
                                          <p:spTgt spid="290830"/>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90831"/>
                                        </p:tgtEl>
                                        <p:attrNameLst>
                                          <p:attrName>style.visibility</p:attrName>
                                        </p:attrNameLst>
                                      </p:cBhvr>
                                      <p:to>
                                        <p:strVal val="visible"/>
                                      </p:to>
                                    </p:set>
                                  </p:childTnLst>
                                </p:cTn>
                              </p:par>
                              <p:par>
                                <p:cTn id="37" presetID="1" presetClass="entr" presetSubtype="0" fill="hold" grpId="2" nodeType="withEffect">
                                  <p:stCondLst>
                                    <p:cond delay="0"/>
                                  </p:stCondLst>
                                  <p:childTnLst>
                                    <p:set>
                                      <p:cBhvr>
                                        <p:cTn id="38" dur="1" fill="hold">
                                          <p:stCondLst>
                                            <p:cond delay="0"/>
                                          </p:stCondLst>
                                        </p:cTn>
                                        <p:tgtEl>
                                          <p:spTgt spid="290830"/>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xit" presetSubtype="0" fill="hold" grpId="1" nodeType="clickEffect">
                                  <p:stCondLst>
                                    <p:cond delay="0"/>
                                  </p:stCondLst>
                                  <p:childTnLst>
                                    <p:animEffect transition="out" filter="fade">
                                      <p:cBhvr>
                                        <p:cTn id="42" dur="2000"/>
                                        <p:tgtEl>
                                          <p:spTgt spid="290821"/>
                                        </p:tgtEl>
                                      </p:cBhvr>
                                    </p:animEffect>
                                    <p:set>
                                      <p:cBhvr>
                                        <p:cTn id="43" dur="1" fill="hold">
                                          <p:stCondLst>
                                            <p:cond delay="1999"/>
                                          </p:stCondLst>
                                        </p:cTn>
                                        <p:tgtEl>
                                          <p:spTgt spid="290821"/>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2000"/>
                                        <p:tgtEl>
                                          <p:spTgt spid="290822"/>
                                        </p:tgtEl>
                                      </p:cBhvr>
                                    </p:animEffect>
                                    <p:set>
                                      <p:cBhvr>
                                        <p:cTn id="46" dur="1" fill="hold">
                                          <p:stCondLst>
                                            <p:cond delay="1999"/>
                                          </p:stCondLst>
                                        </p:cTn>
                                        <p:tgtEl>
                                          <p:spTgt spid="290822"/>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2000"/>
                                        <p:tgtEl>
                                          <p:spTgt spid="290823"/>
                                        </p:tgtEl>
                                      </p:cBhvr>
                                    </p:animEffect>
                                    <p:set>
                                      <p:cBhvr>
                                        <p:cTn id="49" dur="1" fill="hold">
                                          <p:stCondLst>
                                            <p:cond delay="1999"/>
                                          </p:stCondLst>
                                        </p:cTn>
                                        <p:tgtEl>
                                          <p:spTgt spid="290823"/>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2000"/>
                                        <p:tgtEl>
                                          <p:spTgt spid="290824"/>
                                        </p:tgtEl>
                                      </p:cBhvr>
                                    </p:animEffect>
                                    <p:set>
                                      <p:cBhvr>
                                        <p:cTn id="52" dur="1" fill="hold">
                                          <p:stCondLst>
                                            <p:cond delay="1999"/>
                                          </p:stCondLst>
                                        </p:cTn>
                                        <p:tgtEl>
                                          <p:spTgt spid="290824"/>
                                        </p:tgtEl>
                                        <p:attrNameLst>
                                          <p:attrName>style.visibility</p:attrName>
                                        </p:attrNameLst>
                                      </p:cBhvr>
                                      <p:to>
                                        <p:strVal val="hidden"/>
                                      </p:to>
                                    </p:set>
                                  </p:childTnLst>
                                </p:cTn>
                              </p:par>
                              <p:par>
                                <p:cTn id="53" presetID="10" presetClass="exit" presetSubtype="0" fill="hold" grpId="0" nodeType="withEffect">
                                  <p:stCondLst>
                                    <p:cond delay="0"/>
                                  </p:stCondLst>
                                  <p:childTnLst>
                                    <p:animEffect transition="out" filter="fade">
                                      <p:cBhvr>
                                        <p:cTn id="54" dur="2000"/>
                                        <p:tgtEl>
                                          <p:spTgt spid="290826"/>
                                        </p:tgtEl>
                                      </p:cBhvr>
                                    </p:animEffect>
                                    <p:set>
                                      <p:cBhvr>
                                        <p:cTn id="55" dur="1" fill="hold">
                                          <p:stCondLst>
                                            <p:cond delay="1999"/>
                                          </p:stCondLst>
                                        </p:cTn>
                                        <p:tgtEl>
                                          <p:spTgt spid="290826"/>
                                        </p:tgtEl>
                                        <p:attrNameLst>
                                          <p:attrName>style.visibility</p:attrName>
                                        </p:attrNameLst>
                                      </p:cBhvr>
                                      <p:to>
                                        <p:strVal val="hidden"/>
                                      </p:to>
                                    </p:set>
                                  </p:childTnLst>
                                </p:cTn>
                              </p:par>
                              <p:par>
                                <p:cTn id="56" presetID="10" presetClass="exit" presetSubtype="0" fill="hold" grpId="0" nodeType="withEffect">
                                  <p:stCondLst>
                                    <p:cond delay="0"/>
                                  </p:stCondLst>
                                  <p:childTnLst>
                                    <p:animEffect transition="out" filter="fade">
                                      <p:cBhvr>
                                        <p:cTn id="57" dur="2000"/>
                                        <p:tgtEl>
                                          <p:spTgt spid="290827"/>
                                        </p:tgtEl>
                                      </p:cBhvr>
                                    </p:animEffect>
                                    <p:set>
                                      <p:cBhvr>
                                        <p:cTn id="58" dur="1" fill="hold">
                                          <p:stCondLst>
                                            <p:cond delay="1999"/>
                                          </p:stCondLst>
                                        </p:cTn>
                                        <p:tgtEl>
                                          <p:spTgt spid="290827"/>
                                        </p:tgtEl>
                                        <p:attrNameLst>
                                          <p:attrName>style.visibility</p:attrName>
                                        </p:attrNameLst>
                                      </p:cBhvr>
                                      <p:to>
                                        <p:strVal val="hidden"/>
                                      </p:to>
                                    </p:set>
                                  </p:childTnLst>
                                </p:cTn>
                              </p:par>
                              <p:par>
                                <p:cTn id="59" presetID="10" presetClass="exit" presetSubtype="0" fill="hold" grpId="0" nodeType="withEffect">
                                  <p:stCondLst>
                                    <p:cond delay="0"/>
                                  </p:stCondLst>
                                  <p:childTnLst>
                                    <p:animEffect transition="out" filter="fade">
                                      <p:cBhvr>
                                        <p:cTn id="60" dur="2000"/>
                                        <p:tgtEl>
                                          <p:spTgt spid="290828"/>
                                        </p:tgtEl>
                                      </p:cBhvr>
                                    </p:animEffect>
                                    <p:set>
                                      <p:cBhvr>
                                        <p:cTn id="61" dur="1" fill="hold">
                                          <p:stCondLst>
                                            <p:cond delay="1999"/>
                                          </p:stCondLst>
                                        </p:cTn>
                                        <p:tgtEl>
                                          <p:spTgt spid="290828"/>
                                        </p:tgtEl>
                                        <p:attrNameLst>
                                          <p:attrName>style.visibility</p:attrName>
                                        </p:attrNameLst>
                                      </p:cBhvr>
                                      <p:to>
                                        <p:strVal val="hidden"/>
                                      </p:to>
                                    </p:set>
                                  </p:childTnLst>
                                </p:cTn>
                              </p:par>
                              <p:par>
                                <p:cTn id="62" presetID="10" presetClass="exit" presetSubtype="0" fill="hold" grpId="0" nodeType="withEffect">
                                  <p:stCondLst>
                                    <p:cond delay="0"/>
                                  </p:stCondLst>
                                  <p:childTnLst>
                                    <p:animEffect transition="out" filter="fade">
                                      <p:cBhvr>
                                        <p:cTn id="63" dur="2000"/>
                                        <p:tgtEl>
                                          <p:spTgt spid="290829"/>
                                        </p:tgtEl>
                                      </p:cBhvr>
                                    </p:animEffect>
                                    <p:set>
                                      <p:cBhvr>
                                        <p:cTn id="64" dur="1" fill="hold">
                                          <p:stCondLst>
                                            <p:cond delay="1999"/>
                                          </p:stCondLst>
                                        </p:cTn>
                                        <p:tgtEl>
                                          <p:spTgt spid="290829"/>
                                        </p:tgtEl>
                                        <p:attrNameLst>
                                          <p:attrName>style.visibility</p:attrName>
                                        </p:attrNameLst>
                                      </p:cBhvr>
                                      <p:to>
                                        <p:strVal val="hidden"/>
                                      </p:to>
                                    </p:set>
                                  </p:childTnLst>
                                </p:cTn>
                              </p:par>
                              <p:par>
                                <p:cTn id="65" presetID="10" presetClass="exit" presetSubtype="0" fill="hold" grpId="0" nodeType="withEffect">
                                  <p:stCondLst>
                                    <p:cond delay="0"/>
                                  </p:stCondLst>
                                  <p:childTnLst>
                                    <p:animEffect transition="out" filter="fade">
                                      <p:cBhvr>
                                        <p:cTn id="66" dur="2000"/>
                                        <p:tgtEl>
                                          <p:spTgt spid="290830"/>
                                        </p:tgtEl>
                                      </p:cBhvr>
                                    </p:animEffect>
                                    <p:set>
                                      <p:cBhvr>
                                        <p:cTn id="67" dur="1" fill="hold">
                                          <p:stCondLst>
                                            <p:cond delay="1999"/>
                                          </p:stCondLst>
                                        </p:cTn>
                                        <p:tgtEl>
                                          <p:spTgt spid="290830"/>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2000"/>
                                        <p:tgtEl>
                                          <p:spTgt spid="290831"/>
                                        </p:tgtEl>
                                      </p:cBhvr>
                                    </p:animEffect>
                                    <p:set>
                                      <p:cBhvr>
                                        <p:cTn id="70" dur="1" fill="hold">
                                          <p:stCondLst>
                                            <p:cond delay="1999"/>
                                          </p:stCondLst>
                                        </p:cTn>
                                        <p:tgtEl>
                                          <p:spTgt spid="290831"/>
                                        </p:tgtEl>
                                        <p:attrNameLst>
                                          <p:attrName>style.visibility</p:attrName>
                                        </p:attrNameLst>
                                      </p:cBhvr>
                                      <p:to>
                                        <p:strVal val="hidden"/>
                                      </p:to>
                                    </p:set>
                                  </p:childTnLst>
                                </p:cTn>
                              </p:par>
                              <p:par>
                                <p:cTn id="71" presetID="10" presetClass="exit" presetSubtype="0" fill="hold" grpId="0" nodeType="withEffect">
                                  <p:stCondLst>
                                    <p:cond delay="0"/>
                                  </p:stCondLst>
                                  <p:childTnLst>
                                    <p:animEffect transition="out" filter="fade">
                                      <p:cBhvr>
                                        <p:cTn id="72" dur="2000"/>
                                        <p:tgtEl>
                                          <p:spTgt spid="290825"/>
                                        </p:tgtEl>
                                      </p:cBhvr>
                                    </p:animEffect>
                                    <p:set>
                                      <p:cBhvr>
                                        <p:cTn id="73" dur="1" fill="hold">
                                          <p:stCondLst>
                                            <p:cond delay="1999"/>
                                          </p:stCondLst>
                                        </p:cTn>
                                        <p:tgtEl>
                                          <p:spTgt spid="290825"/>
                                        </p:tgtEl>
                                        <p:attrNameLst>
                                          <p:attrName>style.visibility</p:attrName>
                                        </p:attrNameLst>
                                      </p:cBhvr>
                                      <p:to>
                                        <p:strVal val="hidden"/>
                                      </p:to>
                                    </p:set>
                                  </p:childTnLst>
                                </p:cTn>
                              </p:par>
                              <p:par>
                                <p:cTn id="74" presetID="53" presetClass="exit" presetSubtype="0" fill="hold" nodeType="withEffect">
                                  <p:stCondLst>
                                    <p:cond delay="0"/>
                                  </p:stCondLst>
                                  <p:childTnLst>
                                    <p:anim calcmode="lin" valueType="num">
                                      <p:cBhvr>
                                        <p:cTn id="75" dur="500"/>
                                        <p:tgtEl>
                                          <p:spTgt spid="290818"/>
                                        </p:tgtEl>
                                        <p:attrNameLst>
                                          <p:attrName>ppt_w</p:attrName>
                                        </p:attrNameLst>
                                      </p:cBhvr>
                                      <p:tavLst>
                                        <p:tav tm="0">
                                          <p:val>
                                            <p:strVal val="ppt_w"/>
                                          </p:val>
                                        </p:tav>
                                        <p:tav tm="100000">
                                          <p:val>
                                            <p:fltVal val="0"/>
                                          </p:val>
                                        </p:tav>
                                      </p:tavLst>
                                    </p:anim>
                                    <p:anim calcmode="lin" valueType="num">
                                      <p:cBhvr>
                                        <p:cTn id="76" dur="500"/>
                                        <p:tgtEl>
                                          <p:spTgt spid="290818"/>
                                        </p:tgtEl>
                                        <p:attrNameLst>
                                          <p:attrName>ppt_h</p:attrName>
                                        </p:attrNameLst>
                                      </p:cBhvr>
                                      <p:tavLst>
                                        <p:tav tm="0">
                                          <p:val>
                                            <p:strVal val="ppt_h"/>
                                          </p:val>
                                        </p:tav>
                                        <p:tav tm="100000">
                                          <p:val>
                                            <p:fltVal val="0"/>
                                          </p:val>
                                        </p:tav>
                                      </p:tavLst>
                                    </p:anim>
                                    <p:animEffect transition="out" filter="fade">
                                      <p:cBhvr>
                                        <p:cTn id="77" dur="500"/>
                                        <p:tgtEl>
                                          <p:spTgt spid="290818"/>
                                        </p:tgtEl>
                                      </p:cBhvr>
                                    </p:animEffect>
                                    <p:set>
                                      <p:cBhvr>
                                        <p:cTn id="78" dur="1" fill="hold">
                                          <p:stCondLst>
                                            <p:cond delay="499"/>
                                          </p:stCondLst>
                                        </p:cTn>
                                        <p:tgtEl>
                                          <p:spTgt spid="290818"/>
                                        </p:tgtEl>
                                        <p:attrNameLst>
                                          <p:attrName>style.visibility</p:attrName>
                                        </p:attrNameLst>
                                      </p:cBhvr>
                                      <p:to>
                                        <p:strVal val="hidden"/>
                                      </p:to>
                                    </p:set>
                                  </p:childTnLst>
                                </p:cTn>
                              </p:par>
                              <p:par>
                                <p:cTn id="79" presetID="1" presetClass="entr" presetSubtype="0" fill="hold" grpId="0" nodeType="withEffect">
                                  <p:stCondLst>
                                    <p:cond delay="0"/>
                                  </p:stCondLst>
                                  <p:childTnLst>
                                    <p:set>
                                      <p:cBhvr>
                                        <p:cTn id="80" dur="1" fill="hold">
                                          <p:stCondLst>
                                            <p:cond delay="0"/>
                                          </p:stCondLst>
                                        </p:cTn>
                                        <p:tgtEl>
                                          <p:spTgt spid="290819"/>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290820">
                                            <p:txEl>
                                              <p:pRg st="0" end="0"/>
                                            </p:txEl>
                                          </p:spTgt>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290820">
                                            <p:txEl>
                                              <p:pRg st="1" end="1"/>
                                            </p:txEl>
                                          </p:spTgt>
                                        </p:tgtEl>
                                        <p:attrNameLst>
                                          <p:attrName>style.visibility</p:attrName>
                                        </p:attrNameLst>
                                      </p:cBhvr>
                                      <p:to>
                                        <p:strVal val="visible"/>
                                      </p:to>
                                    </p:set>
                                  </p:childTnLst>
                                </p:cTn>
                              </p:par>
                            </p:childTnLst>
                          </p:cTn>
                        </p:par>
                      </p:childTnLst>
                    </p:cTn>
                  </p:par>
                  <p:par>
                    <p:cTn id="85" fill="hold" nodeType="clickPar">
                      <p:stCondLst>
                        <p:cond delay="indefinite"/>
                      </p:stCondLst>
                      <p:childTnLst>
                        <p:par>
                          <p:cTn id="86" fill="hold" nodeType="withGroup">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29082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819" grpId="0"/>
      <p:bldP spid="290820" grpId="0" build="p"/>
      <p:bldP spid="290821" grpId="0" animBg="1"/>
      <p:bldP spid="290821" grpId="1" animBg="1"/>
      <p:bldP spid="290822" grpId="0" animBg="1"/>
      <p:bldP spid="290822" grpId="1" animBg="1"/>
      <p:bldP spid="290823" grpId="0" animBg="1"/>
      <p:bldP spid="290823" grpId="1" animBg="1"/>
      <p:bldP spid="290824" grpId="0" animBg="1"/>
      <p:bldP spid="290824" grpId="1" animBg="1"/>
      <p:bldP spid="290825" grpId="0" animBg="1"/>
      <p:bldP spid="290825" grpId="1" animBg="1"/>
      <p:bldP spid="290826" grpId="0" animBg="1"/>
      <p:bldP spid="290826" grpId="1" animBg="1"/>
      <p:bldP spid="290827" grpId="0" animBg="1"/>
      <p:bldP spid="290827" grpId="1" animBg="1"/>
      <p:bldP spid="290828" grpId="0" animBg="1"/>
      <p:bldP spid="290828" grpId="1" animBg="1"/>
      <p:bldP spid="290829" grpId="0" animBg="1"/>
      <p:bldP spid="290829" grpId="1" animBg="1"/>
      <p:bldP spid="290830" grpId="0" animBg="1"/>
      <p:bldP spid="290830" grpId="1" animBg="1"/>
      <p:bldP spid="290830" grpId="2" animBg="1"/>
      <p:bldP spid="290831" grpId="0" animBg="1"/>
      <p:bldP spid="290831"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866" name="Picture 2">
            <a:extLst>
              <a:ext uri="{FF2B5EF4-FFF2-40B4-BE49-F238E27FC236}">
                <a16:creationId xmlns:a16="http://schemas.microsoft.com/office/drawing/2014/main" id="{28DAEABB-29A4-4307-8CE9-EC2B0D5155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675" y="333375"/>
            <a:ext cx="911225" cy="61912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92867" name="Picture 3">
            <a:extLst>
              <a:ext uri="{FF2B5EF4-FFF2-40B4-BE49-F238E27FC236}">
                <a16:creationId xmlns:a16="http://schemas.microsoft.com/office/drawing/2014/main" id="{AA2D8BC2-67D7-4D56-8BD3-D094EA431C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1000" y="333375"/>
            <a:ext cx="911225" cy="61912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92868" name="Rectangle 4">
            <a:extLst>
              <a:ext uri="{FF2B5EF4-FFF2-40B4-BE49-F238E27FC236}">
                <a16:creationId xmlns:a16="http://schemas.microsoft.com/office/drawing/2014/main" id="{270C812A-C66F-4903-8B05-BC8813C4DD35}"/>
              </a:ext>
            </a:extLst>
          </p:cNvPr>
          <p:cNvSpPr>
            <a:spLocks noGrp="1" noChangeArrowheads="1"/>
          </p:cNvSpPr>
          <p:nvPr>
            <p:ph type="title"/>
          </p:nvPr>
        </p:nvSpPr>
        <p:spPr/>
        <p:txBody>
          <a:bodyPr>
            <a:normAutofit fontScale="90000"/>
          </a:bodyPr>
          <a:lstStyle/>
          <a:p>
            <a:pPr eaLnBrk="1" hangingPunct="1"/>
            <a:r>
              <a:rPr lang="de-DE" altLang="zh-CN" b="1">
                <a:ea typeface="宋体" panose="02010600030101010101" pitchFamily="2" charset="-122"/>
              </a:rPr>
              <a:t>situations in the foreign culture</a:t>
            </a:r>
          </a:p>
        </p:txBody>
      </p:sp>
      <p:sp>
        <p:nvSpPr>
          <p:cNvPr id="292869" name="Text Box 5">
            <a:extLst>
              <a:ext uri="{FF2B5EF4-FFF2-40B4-BE49-F238E27FC236}">
                <a16:creationId xmlns:a16="http://schemas.microsoft.com/office/drawing/2014/main" id="{B507A1D0-D41C-48CB-96C3-FAB65841CBED}"/>
              </a:ext>
            </a:extLst>
          </p:cNvPr>
          <p:cNvSpPr txBox="1">
            <a:spLocks noChangeArrowheads="1"/>
          </p:cNvSpPr>
          <p:nvPr/>
        </p:nvSpPr>
        <p:spPr bwMode="auto">
          <a:xfrm>
            <a:off x="4356100" y="1125538"/>
            <a:ext cx="3095625" cy="854075"/>
          </a:xfrm>
          <a:prstGeom prst="rect">
            <a:avLst/>
          </a:prstGeom>
          <a:solidFill>
            <a:srgbClr val="FFFF00"/>
          </a:solidFill>
          <a:ln>
            <a:noFill/>
          </a:ln>
          <a:extLst>
            <a:ext uri="{91240B29-F687-4F45-9708-019B960494DF}">
              <a14:hiddenLine xmlns:a14="http://schemas.microsoft.com/office/drawing/2010/main" w="76200" algn="ctr">
                <a:solidFill>
                  <a:srgbClr val="000000"/>
                </a:solidFill>
                <a:miter lim="800000"/>
                <a:headEnd/>
                <a:tailEnd/>
              </a14:hiddenLine>
            </a:ext>
          </a:extLst>
        </p:spPr>
        <p:txBody>
          <a:bodyPr lIns="90000" tIns="46800" rIns="90000" bIns="4680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a:spcBef>
                <a:spcPct val="50000"/>
              </a:spcBef>
            </a:pPr>
            <a:r>
              <a:rPr lang="de-DE" altLang="zh-CN" sz="5000">
                <a:solidFill>
                  <a:schemeClr val="hlink"/>
                </a:solidFill>
                <a:latin typeface="Times New Roman" panose="02020603050405020304" pitchFamily="18" charset="0"/>
                <a:cs typeface="Arial" panose="020B0604020202020204" pitchFamily="34" charset="0"/>
              </a:rPr>
              <a:t>SCHMIDT</a:t>
            </a:r>
          </a:p>
        </p:txBody>
      </p:sp>
      <p:sp>
        <p:nvSpPr>
          <p:cNvPr id="292870" name="Rectangle 6">
            <a:extLst>
              <a:ext uri="{FF2B5EF4-FFF2-40B4-BE49-F238E27FC236}">
                <a16:creationId xmlns:a16="http://schemas.microsoft.com/office/drawing/2014/main" id="{3B5EA05D-9011-4C17-B7AA-4C4AA7D21F35}"/>
              </a:ext>
            </a:extLst>
          </p:cNvPr>
          <p:cNvSpPr>
            <a:spLocks noGrp="1" noChangeArrowheads="1"/>
          </p:cNvSpPr>
          <p:nvPr>
            <p:ph type="body" sz="half" idx="1"/>
          </p:nvPr>
        </p:nvSpPr>
        <p:spPr>
          <a:xfrm>
            <a:off x="685800" y="1657350"/>
            <a:ext cx="8185150" cy="4114800"/>
          </a:xfrm>
        </p:spPr>
        <p:txBody>
          <a:bodyPr/>
          <a:lstStyle/>
          <a:p>
            <a:pPr eaLnBrk="1" hangingPunct="1"/>
            <a:r>
              <a:rPr lang="de-DE" altLang="zh-CN" sz="2800">
                <a:ea typeface="宋体" panose="02010600030101010101" pitchFamily="2" charset="-122"/>
              </a:rPr>
              <a:t>Audio communicative Competence (</a:t>
            </a:r>
            <a:r>
              <a:rPr lang="en-US" altLang="de-DE" sz="2800"/>
              <a:t>完了</a:t>
            </a:r>
            <a:r>
              <a:rPr lang="en-US" altLang="zh-CN" sz="2800">
                <a:ea typeface="宋体" panose="02010600030101010101" pitchFamily="2" charset="-122"/>
              </a:rPr>
              <a:t>)</a:t>
            </a:r>
            <a:endParaRPr lang="de-DE" altLang="zh-CN" sz="2800">
              <a:ea typeface="宋体" panose="02010600030101010101" pitchFamily="2" charset="-122"/>
            </a:endParaRPr>
          </a:p>
          <a:p>
            <a:pPr eaLnBrk="1" hangingPunct="1"/>
            <a:r>
              <a:rPr lang="de-DE" altLang="zh-CN" sz="2800">
                <a:ea typeface="宋体" panose="02010600030101010101" pitchFamily="2" charset="-122"/>
              </a:rPr>
              <a:t>situational competence (Criticism from other people)</a:t>
            </a:r>
          </a:p>
          <a:p>
            <a:pPr eaLnBrk="1" hangingPunct="1"/>
            <a:r>
              <a:rPr lang="de-DE" altLang="zh-CN" sz="2800">
                <a:ea typeface="宋体" panose="02010600030101010101" pitchFamily="2" charset="-122"/>
              </a:rPr>
              <a:t>Social cultural competence (supervisor)</a:t>
            </a:r>
          </a:p>
          <a:p>
            <a:pPr eaLnBrk="1" hangingPunct="1">
              <a:lnSpc>
                <a:spcPct val="90000"/>
              </a:lnSpc>
            </a:pPr>
            <a:r>
              <a:rPr lang="de-DE" altLang="zh-CN" sz="2800">
                <a:ea typeface="宋体" panose="02010600030101010101" pitchFamily="2" charset="-122"/>
              </a:rPr>
              <a:t>cognitive competence (collectivism, traditions, calligraphy, (folk)religious mythical</a:t>
            </a:r>
          </a:p>
        </p:txBody>
      </p:sp>
      <p:sp>
        <p:nvSpPr>
          <p:cNvPr id="51206" name="Text Box 7">
            <a:extLst>
              <a:ext uri="{FF2B5EF4-FFF2-40B4-BE49-F238E27FC236}">
                <a16:creationId xmlns:a16="http://schemas.microsoft.com/office/drawing/2014/main" id="{9E3F69C0-E995-4A21-8850-6BAD7AF21781}"/>
              </a:ext>
            </a:extLst>
          </p:cNvPr>
          <p:cNvSpPr txBox="1">
            <a:spLocks noChangeArrowheads="1"/>
          </p:cNvSpPr>
          <p:nvPr/>
        </p:nvSpPr>
        <p:spPr bwMode="auto">
          <a:xfrm>
            <a:off x="2068513" y="969963"/>
            <a:ext cx="18097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lgn="ctr">
                <a:solidFill>
                  <a:srgbClr val="000000"/>
                </a:solidFill>
                <a:miter lim="800000"/>
                <a:headEnd/>
                <a:tailEnd/>
              </a14:hiddenLine>
            </a:ext>
          </a:extLst>
        </p:spPr>
        <p:txBody>
          <a:bodyPr lIns="90000" tIns="46800" rIns="90000" bIns="4680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a:spcBef>
                <a:spcPct val="50000"/>
              </a:spcBef>
            </a:pPr>
            <a:endParaRPr lang="de-DE" altLang="zh-CN" sz="3000">
              <a:latin typeface="Times New Roman" panose="02020603050405020304" pitchFamily="18" charset="0"/>
              <a:cs typeface="Arial" panose="020B0604020202020204" pitchFamily="34" charset="0"/>
            </a:endParaRPr>
          </a:p>
        </p:txBody>
      </p:sp>
      <p:pic>
        <p:nvPicPr>
          <p:cNvPr id="292872" name="Picture 8">
            <a:extLst>
              <a:ext uri="{FF2B5EF4-FFF2-40B4-BE49-F238E27FC236}">
                <a16:creationId xmlns:a16="http://schemas.microsoft.com/office/drawing/2014/main" id="{E29E1C15-A0F4-4886-9152-0A73D8DE9A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8" y="333375"/>
            <a:ext cx="909637" cy="61912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92873" name="Picture 9">
            <a:extLst>
              <a:ext uri="{FF2B5EF4-FFF2-40B4-BE49-F238E27FC236}">
                <a16:creationId xmlns:a16="http://schemas.microsoft.com/office/drawing/2014/main" id="{E9A67594-5504-4B41-84D1-D7880510338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62900" y="333375"/>
            <a:ext cx="908050" cy="61912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9287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286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9286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2873"/>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xit" presetSubtype="4" fill="hold" nodeType="clickEffect">
                                  <p:stCondLst>
                                    <p:cond delay="0"/>
                                  </p:stCondLst>
                                  <p:childTnLst>
                                    <p:anim calcmode="lin" valueType="num">
                                      <p:cBhvr additive="base">
                                        <p:cTn id="16" dur="500"/>
                                        <p:tgtEl>
                                          <p:spTgt spid="292867"/>
                                        </p:tgtEl>
                                        <p:attrNameLst>
                                          <p:attrName>ppt_x</p:attrName>
                                        </p:attrNameLst>
                                      </p:cBhvr>
                                      <p:tavLst>
                                        <p:tav tm="0">
                                          <p:val>
                                            <p:strVal val="ppt_x"/>
                                          </p:val>
                                        </p:tav>
                                        <p:tav tm="100000">
                                          <p:val>
                                            <p:strVal val="ppt_x"/>
                                          </p:val>
                                        </p:tav>
                                      </p:tavLst>
                                    </p:anim>
                                    <p:anim calcmode="lin" valueType="num">
                                      <p:cBhvr additive="base">
                                        <p:cTn id="17" dur="500"/>
                                        <p:tgtEl>
                                          <p:spTgt spid="292867"/>
                                        </p:tgtEl>
                                        <p:attrNameLst>
                                          <p:attrName>ppt_y</p:attrName>
                                        </p:attrNameLst>
                                      </p:cBhvr>
                                      <p:tavLst>
                                        <p:tav tm="0">
                                          <p:val>
                                            <p:strVal val="ppt_y"/>
                                          </p:val>
                                        </p:tav>
                                        <p:tav tm="100000">
                                          <p:val>
                                            <p:strVal val="1+ppt_h/2"/>
                                          </p:val>
                                        </p:tav>
                                      </p:tavLst>
                                    </p:anim>
                                    <p:set>
                                      <p:cBhvr>
                                        <p:cTn id="18" dur="1" fill="hold">
                                          <p:stCondLst>
                                            <p:cond delay="499"/>
                                          </p:stCondLst>
                                        </p:cTn>
                                        <p:tgtEl>
                                          <p:spTgt spid="292867"/>
                                        </p:tgtEl>
                                        <p:attrNameLst>
                                          <p:attrName>style.visibility</p:attrName>
                                        </p:attrNameLst>
                                      </p:cBhvr>
                                      <p:to>
                                        <p:strVal val="hidden"/>
                                      </p:to>
                                    </p:set>
                                  </p:childTnLst>
                                </p:cTn>
                              </p:par>
                              <p:par>
                                <p:cTn id="19" presetID="51" presetClass="entr" presetSubtype="0" fill="hold" grpId="0" nodeType="withEffect">
                                  <p:stCondLst>
                                    <p:cond delay="0"/>
                                  </p:stCondLst>
                                  <p:childTnLst>
                                    <p:set>
                                      <p:cBhvr>
                                        <p:cTn id="20" dur="1" fill="hold">
                                          <p:stCondLst>
                                            <p:cond delay="0"/>
                                          </p:stCondLst>
                                        </p:cTn>
                                        <p:tgtEl>
                                          <p:spTgt spid="292869"/>
                                        </p:tgtEl>
                                        <p:attrNameLst>
                                          <p:attrName>style.visibility</p:attrName>
                                        </p:attrNameLst>
                                      </p:cBhvr>
                                      <p:to>
                                        <p:strVal val="visible"/>
                                      </p:to>
                                    </p:set>
                                    <p:animEffect transition="in" filter="fade">
                                      <p:cBhvr>
                                        <p:cTn id="21" dur="770" decel="100000"/>
                                        <p:tgtEl>
                                          <p:spTgt spid="292869"/>
                                        </p:tgtEl>
                                      </p:cBhvr>
                                    </p:animEffect>
                                    <p:animScale>
                                      <p:cBhvr>
                                        <p:cTn id="22" dur="770" decel="100000"/>
                                        <p:tgtEl>
                                          <p:spTgt spid="292869"/>
                                        </p:tgtEl>
                                      </p:cBhvr>
                                      <p:from x="10000" y="10000"/>
                                      <p:to x="200000" y="450000"/>
                                    </p:animScale>
                                    <p:animScale>
                                      <p:cBhvr>
                                        <p:cTn id="23" dur="1230" accel="100000" fill="hold">
                                          <p:stCondLst>
                                            <p:cond delay="770"/>
                                          </p:stCondLst>
                                        </p:cTn>
                                        <p:tgtEl>
                                          <p:spTgt spid="292869"/>
                                        </p:tgtEl>
                                      </p:cBhvr>
                                      <p:from x="200000" y="450000"/>
                                      <p:to x="100000" y="100000"/>
                                    </p:animScale>
                                    <p:set>
                                      <p:cBhvr>
                                        <p:cTn id="24" dur="770" fill="hold"/>
                                        <p:tgtEl>
                                          <p:spTgt spid="292869"/>
                                        </p:tgtEl>
                                        <p:attrNameLst>
                                          <p:attrName>ppt_x</p:attrName>
                                        </p:attrNameLst>
                                      </p:cBhvr>
                                      <p:to>
                                        <p:strVal val="(0.5)"/>
                                      </p:to>
                                    </p:set>
                                    <p:anim from="(0.5)" to="(#ppt_x)" calcmode="lin" valueType="num">
                                      <p:cBhvr>
                                        <p:cTn id="25" dur="1230" accel="100000" fill="hold">
                                          <p:stCondLst>
                                            <p:cond delay="770"/>
                                          </p:stCondLst>
                                        </p:cTn>
                                        <p:tgtEl>
                                          <p:spTgt spid="292869"/>
                                        </p:tgtEl>
                                        <p:attrNameLst>
                                          <p:attrName>ppt_x</p:attrName>
                                        </p:attrNameLst>
                                      </p:cBhvr>
                                    </p:anim>
                                    <p:set>
                                      <p:cBhvr>
                                        <p:cTn id="26" dur="770" fill="hold"/>
                                        <p:tgtEl>
                                          <p:spTgt spid="292869"/>
                                        </p:tgtEl>
                                        <p:attrNameLst>
                                          <p:attrName>ppt_y</p:attrName>
                                        </p:attrNameLst>
                                      </p:cBhvr>
                                      <p:to>
                                        <p:strVal val="(#ppt_y+0.4)"/>
                                      </p:to>
                                    </p:set>
                                    <p:anim from="(#ppt_y+0.4)" to="(#ppt_y)" calcmode="lin" valueType="num">
                                      <p:cBhvr>
                                        <p:cTn id="27" dur="1230" accel="100000" fill="hold">
                                          <p:stCondLst>
                                            <p:cond delay="770"/>
                                          </p:stCondLst>
                                        </p:cTn>
                                        <p:tgtEl>
                                          <p:spTgt spid="292869"/>
                                        </p:tgtEl>
                                        <p:attrNameLst>
                                          <p:attrName>ppt_y</p:attrName>
                                        </p:attrNameLst>
                                      </p:cBhvr>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xit" presetSubtype="0" fill="hold" grpId="1" nodeType="clickEffect">
                                  <p:stCondLst>
                                    <p:cond delay="0"/>
                                  </p:stCondLst>
                                  <p:childTnLst>
                                    <p:animEffect transition="out" filter="fade">
                                      <p:cBhvr>
                                        <p:cTn id="31" dur="2000"/>
                                        <p:tgtEl>
                                          <p:spTgt spid="292869"/>
                                        </p:tgtEl>
                                      </p:cBhvr>
                                    </p:animEffect>
                                    <p:set>
                                      <p:cBhvr>
                                        <p:cTn id="32" dur="1" fill="hold">
                                          <p:stCondLst>
                                            <p:cond delay="1999"/>
                                          </p:stCondLst>
                                        </p:cTn>
                                        <p:tgtEl>
                                          <p:spTgt spid="292869"/>
                                        </p:tgtEl>
                                        <p:attrNameLst>
                                          <p:attrName>style.visibility</p:attrName>
                                        </p:attrNameLst>
                                      </p:cBhvr>
                                      <p:to>
                                        <p:strVal val="hidden"/>
                                      </p:to>
                                    </p:set>
                                  </p:childTnLst>
                                </p:cTn>
                              </p:par>
                              <p:par>
                                <p:cTn id="33" presetID="53" presetClass="exit" presetSubtype="0" fill="hold" nodeType="withEffect">
                                  <p:stCondLst>
                                    <p:cond delay="0"/>
                                  </p:stCondLst>
                                  <p:childTnLst>
                                    <p:anim calcmode="lin" valueType="num">
                                      <p:cBhvr>
                                        <p:cTn id="34" dur="500"/>
                                        <p:tgtEl>
                                          <p:spTgt spid="292872"/>
                                        </p:tgtEl>
                                        <p:attrNameLst>
                                          <p:attrName>ppt_w</p:attrName>
                                        </p:attrNameLst>
                                      </p:cBhvr>
                                      <p:tavLst>
                                        <p:tav tm="0">
                                          <p:val>
                                            <p:strVal val="ppt_w"/>
                                          </p:val>
                                        </p:tav>
                                        <p:tav tm="100000">
                                          <p:val>
                                            <p:fltVal val="0"/>
                                          </p:val>
                                        </p:tav>
                                      </p:tavLst>
                                    </p:anim>
                                    <p:anim calcmode="lin" valueType="num">
                                      <p:cBhvr>
                                        <p:cTn id="35" dur="500"/>
                                        <p:tgtEl>
                                          <p:spTgt spid="292872"/>
                                        </p:tgtEl>
                                        <p:attrNameLst>
                                          <p:attrName>ppt_h</p:attrName>
                                        </p:attrNameLst>
                                      </p:cBhvr>
                                      <p:tavLst>
                                        <p:tav tm="0">
                                          <p:val>
                                            <p:strVal val="ppt_h"/>
                                          </p:val>
                                        </p:tav>
                                        <p:tav tm="100000">
                                          <p:val>
                                            <p:fltVal val="0"/>
                                          </p:val>
                                        </p:tav>
                                      </p:tavLst>
                                    </p:anim>
                                    <p:animEffect transition="out" filter="fade">
                                      <p:cBhvr>
                                        <p:cTn id="36" dur="500"/>
                                        <p:tgtEl>
                                          <p:spTgt spid="292872"/>
                                        </p:tgtEl>
                                      </p:cBhvr>
                                    </p:animEffect>
                                    <p:set>
                                      <p:cBhvr>
                                        <p:cTn id="37" dur="1" fill="hold">
                                          <p:stCondLst>
                                            <p:cond delay="499"/>
                                          </p:stCondLst>
                                        </p:cTn>
                                        <p:tgtEl>
                                          <p:spTgt spid="292872"/>
                                        </p:tgtEl>
                                        <p:attrNameLst>
                                          <p:attrName>style.visibility</p:attrName>
                                        </p:attrNameLst>
                                      </p:cBhvr>
                                      <p:to>
                                        <p:strVal val="hidden"/>
                                      </p:to>
                                    </p:set>
                                  </p:childTnLst>
                                </p:cTn>
                              </p:par>
                              <p:par>
                                <p:cTn id="38" presetID="53" presetClass="exit" presetSubtype="0" fill="hold" nodeType="withEffect">
                                  <p:stCondLst>
                                    <p:cond delay="0"/>
                                  </p:stCondLst>
                                  <p:childTnLst>
                                    <p:anim calcmode="lin" valueType="num">
                                      <p:cBhvr>
                                        <p:cTn id="39" dur="500"/>
                                        <p:tgtEl>
                                          <p:spTgt spid="292866"/>
                                        </p:tgtEl>
                                        <p:attrNameLst>
                                          <p:attrName>ppt_w</p:attrName>
                                        </p:attrNameLst>
                                      </p:cBhvr>
                                      <p:tavLst>
                                        <p:tav tm="0">
                                          <p:val>
                                            <p:strVal val="ppt_w"/>
                                          </p:val>
                                        </p:tav>
                                        <p:tav tm="100000">
                                          <p:val>
                                            <p:fltVal val="0"/>
                                          </p:val>
                                        </p:tav>
                                      </p:tavLst>
                                    </p:anim>
                                    <p:anim calcmode="lin" valueType="num">
                                      <p:cBhvr>
                                        <p:cTn id="40" dur="500"/>
                                        <p:tgtEl>
                                          <p:spTgt spid="292866"/>
                                        </p:tgtEl>
                                        <p:attrNameLst>
                                          <p:attrName>ppt_h</p:attrName>
                                        </p:attrNameLst>
                                      </p:cBhvr>
                                      <p:tavLst>
                                        <p:tav tm="0">
                                          <p:val>
                                            <p:strVal val="ppt_h"/>
                                          </p:val>
                                        </p:tav>
                                        <p:tav tm="100000">
                                          <p:val>
                                            <p:fltVal val="0"/>
                                          </p:val>
                                        </p:tav>
                                      </p:tavLst>
                                    </p:anim>
                                    <p:animEffect transition="out" filter="fade">
                                      <p:cBhvr>
                                        <p:cTn id="41" dur="500"/>
                                        <p:tgtEl>
                                          <p:spTgt spid="292866"/>
                                        </p:tgtEl>
                                      </p:cBhvr>
                                    </p:animEffect>
                                    <p:set>
                                      <p:cBhvr>
                                        <p:cTn id="42" dur="1" fill="hold">
                                          <p:stCondLst>
                                            <p:cond delay="499"/>
                                          </p:stCondLst>
                                        </p:cTn>
                                        <p:tgtEl>
                                          <p:spTgt spid="292866"/>
                                        </p:tgtEl>
                                        <p:attrNameLst>
                                          <p:attrName>style.visibility</p:attrName>
                                        </p:attrNameLst>
                                      </p:cBhvr>
                                      <p:to>
                                        <p:strVal val="hidden"/>
                                      </p:to>
                                    </p:set>
                                  </p:childTnLst>
                                </p:cTn>
                              </p:par>
                              <p:par>
                                <p:cTn id="43" presetID="53" presetClass="exit" presetSubtype="0" fill="hold" nodeType="withEffect">
                                  <p:stCondLst>
                                    <p:cond delay="0"/>
                                  </p:stCondLst>
                                  <p:childTnLst>
                                    <p:anim calcmode="lin" valueType="num">
                                      <p:cBhvr>
                                        <p:cTn id="44" dur="500"/>
                                        <p:tgtEl>
                                          <p:spTgt spid="292873"/>
                                        </p:tgtEl>
                                        <p:attrNameLst>
                                          <p:attrName>ppt_w</p:attrName>
                                        </p:attrNameLst>
                                      </p:cBhvr>
                                      <p:tavLst>
                                        <p:tav tm="0">
                                          <p:val>
                                            <p:strVal val="ppt_w"/>
                                          </p:val>
                                        </p:tav>
                                        <p:tav tm="100000">
                                          <p:val>
                                            <p:fltVal val="0"/>
                                          </p:val>
                                        </p:tav>
                                      </p:tavLst>
                                    </p:anim>
                                    <p:anim calcmode="lin" valueType="num">
                                      <p:cBhvr>
                                        <p:cTn id="45" dur="500"/>
                                        <p:tgtEl>
                                          <p:spTgt spid="292873"/>
                                        </p:tgtEl>
                                        <p:attrNameLst>
                                          <p:attrName>ppt_h</p:attrName>
                                        </p:attrNameLst>
                                      </p:cBhvr>
                                      <p:tavLst>
                                        <p:tav tm="0">
                                          <p:val>
                                            <p:strVal val="ppt_h"/>
                                          </p:val>
                                        </p:tav>
                                        <p:tav tm="100000">
                                          <p:val>
                                            <p:fltVal val="0"/>
                                          </p:val>
                                        </p:tav>
                                      </p:tavLst>
                                    </p:anim>
                                    <p:animEffect transition="out" filter="fade">
                                      <p:cBhvr>
                                        <p:cTn id="46" dur="500"/>
                                        <p:tgtEl>
                                          <p:spTgt spid="292873"/>
                                        </p:tgtEl>
                                      </p:cBhvr>
                                    </p:animEffect>
                                    <p:set>
                                      <p:cBhvr>
                                        <p:cTn id="47" dur="1" fill="hold">
                                          <p:stCondLst>
                                            <p:cond delay="499"/>
                                          </p:stCondLst>
                                        </p:cTn>
                                        <p:tgtEl>
                                          <p:spTgt spid="292873"/>
                                        </p:tgtEl>
                                        <p:attrNameLst>
                                          <p:attrName>style.visibility</p:attrName>
                                        </p:attrNameLst>
                                      </p:cBhvr>
                                      <p:to>
                                        <p:strVal val="hidden"/>
                                      </p:to>
                                    </p:set>
                                  </p:childTnLst>
                                </p:cTn>
                              </p:par>
                              <p:par>
                                <p:cTn id="48" presetID="1" presetClass="entr" presetSubtype="0" fill="hold" grpId="0" nodeType="withEffect">
                                  <p:stCondLst>
                                    <p:cond delay="0"/>
                                  </p:stCondLst>
                                  <p:childTnLst>
                                    <p:set>
                                      <p:cBhvr>
                                        <p:cTn id="49" dur="1" fill="hold">
                                          <p:stCondLst>
                                            <p:cond delay="0"/>
                                          </p:stCondLst>
                                        </p:cTn>
                                        <p:tgtEl>
                                          <p:spTgt spid="292868"/>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292870">
                                            <p:txEl>
                                              <p:pRg st="0" end="0"/>
                                            </p:txEl>
                                          </p:spTgt>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292870">
                                            <p:txEl>
                                              <p:pRg st="1" end="1"/>
                                            </p:txEl>
                                          </p:spTgt>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292870">
                                            <p:txEl>
                                              <p:pRg st="2" end="2"/>
                                            </p:txEl>
                                          </p:spTgt>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29287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868" grpId="0"/>
      <p:bldP spid="292869" grpId="0" animBg="1"/>
      <p:bldP spid="292869" grpId="1" animBg="1"/>
      <p:bldP spid="292870"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2">
            <a:extLst>
              <a:ext uri="{FF2B5EF4-FFF2-40B4-BE49-F238E27FC236}">
                <a16:creationId xmlns:a16="http://schemas.microsoft.com/office/drawing/2014/main" id="{4E72C344-1985-4B7D-B46F-3FD3A92DCA92}"/>
              </a:ext>
            </a:extLst>
          </p:cNvPr>
          <p:cNvSpPr>
            <a:spLocks noGrp="1" noChangeArrowheads="1"/>
          </p:cNvSpPr>
          <p:nvPr>
            <p:ph type="title"/>
          </p:nvPr>
        </p:nvSpPr>
        <p:spPr/>
        <p:txBody>
          <a:bodyPr/>
          <a:lstStyle/>
          <a:p>
            <a:pPr eaLnBrk="1" hangingPunct="1"/>
            <a:r>
              <a:rPr lang="de-DE" altLang="zh-CN" b="1">
                <a:ea typeface="宋体" panose="02010600030101010101" pitchFamily="2" charset="-122"/>
              </a:rPr>
              <a:t>situations in the foreign culture</a:t>
            </a:r>
          </a:p>
        </p:txBody>
      </p:sp>
      <p:sp>
        <p:nvSpPr>
          <p:cNvPr id="294915" name="Rectangle 3">
            <a:extLst>
              <a:ext uri="{FF2B5EF4-FFF2-40B4-BE49-F238E27FC236}">
                <a16:creationId xmlns:a16="http://schemas.microsoft.com/office/drawing/2014/main" id="{1AFE389B-16A7-4765-ACDC-6E1DF2780A9B}"/>
              </a:ext>
            </a:extLst>
          </p:cNvPr>
          <p:cNvSpPr>
            <a:spLocks noGrp="1" noChangeArrowheads="1"/>
          </p:cNvSpPr>
          <p:nvPr>
            <p:ph type="body" idx="1"/>
          </p:nvPr>
        </p:nvSpPr>
        <p:spPr>
          <a:xfrm>
            <a:off x="685800" y="1657350"/>
            <a:ext cx="8134350" cy="4114800"/>
          </a:xfrm>
        </p:spPr>
        <p:txBody>
          <a:bodyPr/>
          <a:lstStyle/>
          <a:p>
            <a:pPr eaLnBrk="1" hangingPunct="1"/>
            <a:r>
              <a:rPr lang="de-DE" altLang="zh-CN">
                <a:ea typeface="宋体" panose="02010600030101010101" pitchFamily="2" charset="-122"/>
              </a:rPr>
              <a:t>Audio communicative Competence (</a:t>
            </a:r>
            <a:r>
              <a:rPr lang="en-US" altLang="de-DE"/>
              <a:t>完了</a:t>
            </a:r>
            <a:r>
              <a:rPr lang="en-US" altLang="zh-CN">
                <a:ea typeface="宋体" panose="02010600030101010101" pitchFamily="2" charset="-122"/>
              </a:rPr>
              <a:t>)</a:t>
            </a:r>
            <a:endParaRPr lang="de-DE" altLang="zh-CN">
              <a:ea typeface="宋体" panose="02010600030101010101" pitchFamily="2" charset="-122"/>
            </a:endParaRPr>
          </a:p>
          <a:p>
            <a:pPr eaLnBrk="1" hangingPunct="1"/>
            <a:r>
              <a:rPr lang="de-DE" altLang="zh-CN">
                <a:ea typeface="宋体" panose="02010600030101010101" pitchFamily="2" charset="-122"/>
              </a:rPr>
              <a:t>situational competence (Criticism from other people)</a:t>
            </a:r>
          </a:p>
          <a:p>
            <a:pPr eaLnBrk="1" hangingPunct="1"/>
            <a:r>
              <a:rPr lang="de-DE" altLang="zh-CN">
                <a:ea typeface="宋体" panose="02010600030101010101" pitchFamily="2" charset="-122"/>
              </a:rPr>
              <a:t>Social cultural competence (supervisor)</a:t>
            </a:r>
          </a:p>
          <a:p>
            <a:pPr eaLnBrk="1" hangingPunct="1">
              <a:lnSpc>
                <a:spcPct val="90000"/>
              </a:lnSpc>
            </a:pPr>
            <a:r>
              <a:rPr lang="de-DE" altLang="zh-CN">
                <a:ea typeface="宋体" panose="02010600030101010101" pitchFamily="2" charset="-122"/>
              </a:rPr>
              <a:t>cognitive competence (collectivism, traditions, calligraphy, (folk)religious mythical traditions,e.g. superstition – 514 – „I want to die.“)</a:t>
            </a:r>
          </a:p>
          <a:p>
            <a:pPr eaLnBrk="1" hangingPunct="1"/>
            <a:endParaRPr lang="de-DE" altLang="zh-CN">
              <a:ea typeface="宋体" panose="02010600030101010101" pitchFamily="2" charset="-122"/>
            </a:endParaRPr>
          </a:p>
        </p:txBody>
      </p:sp>
      <p:sp>
        <p:nvSpPr>
          <p:cNvPr id="294916" name="Text Box 4">
            <a:extLst>
              <a:ext uri="{FF2B5EF4-FFF2-40B4-BE49-F238E27FC236}">
                <a16:creationId xmlns:a16="http://schemas.microsoft.com/office/drawing/2014/main" id="{B586EB95-F4AC-4648-B550-9263E7E82221}"/>
              </a:ext>
            </a:extLst>
          </p:cNvPr>
          <p:cNvSpPr txBox="1">
            <a:spLocks noChangeArrowheads="1"/>
          </p:cNvSpPr>
          <p:nvPr/>
        </p:nvSpPr>
        <p:spPr bwMode="auto">
          <a:xfrm>
            <a:off x="811213" y="115888"/>
            <a:ext cx="7494587" cy="173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lgn="ctr">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a:r>
              <a:rPr lang="de-DE" altLang="zh-CN" sz="10800">
                <a:solidFill>
                  <a:srgbClr val="FF0000"/>
                </a:solidFill>
                <a:latin typeface="Times New Roman" panose="02020603050405020304" pitchFamily="18" charset="0"/>
                <a:cs typeface="Arial" panose="020B0604020202020204" pitchFamily="34" charset="0"/>
              </a:rPr>
              <a:t>Tel. 5174886</a:t>
            </a:r>
          </a:p>
        </p:txBody>
      </p:sp>
      <p:sp>
        <p:nvSpPr>
          <p:cNvPr id="294917" name="Text Box 5">
            <a:extLst>
              <a:ext uri="{FF2B5EF4-FFF2-40B4-BE49-F238E27FC236}">
                <a16:creationId xmlns:a16="http://schemas.microsoft.com/office/drawing/2014/main" id="{066AC04E-000D-40E2-A5D0-AB70969C00CC}"/>
              </a:ext>
            </a:extLst>
          </p:cNvPr>
          <p:cNvSpPr txBox="1">
            <a:spLocks noChangeArrowheads="1"/>
          </p:cNvSpPr>
          <p:nvPr/>
        </p:nvSpPr>
        <p:spPr bwMode="auto">
          <a:xfrm>
            <a:off x="769938" y="1708150"/>
            <a:ext cx="7186612" cy="471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lgn="ctr">
                <a:solidFill>
                  <a:srgbClr val="000000"/>
                </a:solidFill>
                <a:miter lim="800000"/>
                <a:headEnd/>
                <a:tailEnd/>
              </a14:hiddenLine>
            </a:ext>
          </a:extLst>
        </p:spPr>
        <p:txBody>
          <a:bodyPr lIns="90000" tIns="46800" rIns="90000" bIns="4680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r>
              <a:rPr lang="zh-CN" altLang="en-US" sz="5000" b="1">
                <a:solidFill>
                  <a:srgbClr val="FF0000"/>
                </a:solidFill>
                <a:latin typeface="Times New Roman" panose="02020603050405020304" pitchFamily="18" charset="0"/>
                <a:cs typeface="Arial" panose="020B0604020202020204" pitchFamily="34" charset="0"/>
              </a:rPr>
              <a:t>五 </a:t>
            </a:r>
            <a:r>
              <a:rPr lang="de-DE" altLang="zh-CN" sz="5000" b="1">
                <a:solidFill>
                  <a:srgbClr val="FF0000"/>
                </a:solidFill>
                <a:latin typeface="Times New Roman" panose="02020603050405020304" pitchFamily="18" charset="0"/>
                <a:cs typeface="Arial" panose="020B0604020202020204" pitchFamily="34" charset="0"/>
              </a:rPr>
              <a:t>5 </a:t>
            </a:r>
            <a:r>
              <a:rPr lang="zh-CN" altLang="de-DE" sz="5000" b="1">
                <a:solidFill>
                  <a:srgbClr val="FF0000"/>
                </a:solidFill>
                <a:latin typeface="Times New Roman" panose="02020603050405020304" pitchFamily="18" charset="0"/>
                <a:cs typeface="Arial" panose="020B0604020202020204" pitchFamily="34" charset="0"/>
              </a:rPr>
              <a:t>我 </a:t>
            </a:r>
            <a:r>
              <a:rPr lang="de-DE" altLang="zh-CN" sz="5000" b="1">
                <a:solidFill>
                  <a:srgbClr val="FF0000"/>
                </a:solidFill>
                <a:latin typeface="Times New Roman" panose="02020603050405020304" pitchFamily="18" charset="0"/>
                <a:cs typeface="Arial" panose="020B0604020202020204" pitchFamily="34" charset="0"/>
              </a:rPr>
              <a:t>I</a:t>
            </a:r>
          </a:p>
          <a:p>
            <a:r>
              <a:rPr lang="zh-CN" altLang="de-DE" sz="5000" b="1">
                <a:solidFill>
                  <a:srgbClr val="FF0000"/>
                </a:solidFill>
                <a:latin typeface="Times New Roman" panose="02020603050405020304" pitchFamily="18" charset="0"/>
                <a:cs typeface="Arial" panose="020B0604020202020204" pitchFamily="34" charset="0"/>
              </a:rPr>
              <a:t>一 </a:t>
            </a:r>
            <a:r>
              <a:rPr lang="de-DE" altLang="zh-CN" sz="5000" b="1">
                <a:solidFill>
                  <a:srgbClr val="FF0000"/>
                </a:solidFill>
                <a:latin typeface="Times New Roman" panose="02020603050405020304" pitchFamily="18" charset="0"/>
                <a:cs typeface="Arial" panose="020B0604020202020204" pitchFamily="34" charset="0"/>
              </a:rPr>
              <a:t>1 </a:t>
            </a:r>
            <a:r>
              <a:rPr lang="zh-CN" altLang="de-DE" sz="5000" b="1">
                <a:solidFill>
                  <a:srgbClr val="FF0000"/>
                </a:solidFill>
                <a:latin typeface="Times New Roman" panose="02020603050405020304" pitchFamily="18" charset="0"/>
                <a:cs typeface="Arial" panose="020B0604020202020204" pitchFamily="34" charset="0"/>
              </a:rPr>
              <a:t>要 </a:t>
            </a:r>
            <a:r>
              <a:rPr lang="de-DE" altLang="zh-CN" sz="5000" b="1">
                <a:solidFill>
                  <a:srgbClr val="FF0000"/>
                </a:solidFill>
                <a:latin typeface="Times New Roman" panose="02020603050405020304" pitchFamily="18" charset="0"/>
                <a:cs typeface="Arial" panose="020B0604020202020204" pitchFamily="34" charset="0"/>
              </a:rPr>
              <a:t>want</a:t>
            </a:r>
          </a:p>
          <a:p>
            <a:r>
              <a:rPr lang="zh-CN" altLang="zh-CN" sz="5000" b="1">
                <a:solidFill>
                  <a:srgbClr val="FF0000"/>
                </a:solidFill>
                <a:latin typeface="Times New Roman" panose="02020603050405020304" pitchFamily="18" charset="0"/>
                <a:cs typeface="Arial" panose="020B0604020202020204" pitchFamily="34" charset="0"/>
              </a:rPr>
              <a:t>七 </a:t>
            </a:r>
            <a:r>
              <a:rPr lang="zh-CN" altLang="de-DE" sz="5000" b="1">
                <a:solidFill>
                  <a:srgbClr val="FF0000"/>
                </a:solidFill>
                <a:latin typeface="Times New Roman" panose="02020603050405020304" pitchFamily="18" charset="0"/>
                <a:cs typeface="Arial" panose="020B0604020202020204" pitchFamily="34" charset="0"/>
              </a:rPr>
              <a:t>7</a:t>
            </a:r>
            <a:r>
              <a:rPr lang="de-DE" altLang="zh-CN" sz="5000" b="1">
                <a:solidFill>
                  <a:srgbClr val="FF0000"/>
                </a:solidFill>
                <a:latin typeface="Times New Roman" panose="02020603050405020304" pitchFamily="18" charset="0"/>
                <a:cs typeface="Arial" panose="020B0604020202020204" pitchFamily="34" charset="0"/>
              </a:rPr>
              <a:t> </a:t>
            </a:r>
            <a:r>
              <a:rPr lang="zh-CN" altLang="zh-CN" sz="5000" b="1">
                <a:solidFill>
                  <a:srgbClr val="FF0000"/>
                </a:solidFill>
                <a:latin typeface="Times New Roman" panose="02020603050405020304" pitchFamily="18" charset="0"/>
                <a:cs typeface="Arial" panose="020B0604020202020204" pitchFamily="34" charset="0"/>
              </a:rPr>
              <a:t>气</a:t>
            </a:r>
            <a:r>
              <a:rPr lang="zh-CN" altLang="de-DE" sz="5000" b="1">
                <a:solidFill>
                  <a:srgbClr val="FF0000"/>
                </a:solidFill>
                <a:latin typeface="Times New Roman" panose="02020603050405020304" pitchFamily="18" charset="0"/>
                <a:cs typeface="Arial" panose="020B0604020202020204" pitchFamily="34" charset="0"/>
              </a:rPr>
              <a:t> </a:t>
            </a:r>
            <a:r>
              <a:rPr lang="de-DE" altLang="zh-CN" sz="5000" b="1">
                <a:solidFill>
                  <a:srgbClr val="FF0000"/>
                </a:solidFill>
                <a:latin typeface="Times New Roman" panose="02020603050405020304" pitchFamily="18" charset="0"/>
                <a:cs typeface="Arial" panose="020B0604020202020204" pitchFamily="34" charset="0"/>
              </a:rPr>
              <a:t>to be annoyed</a:t>
            </a:r>
          </a:p>
          <a:p>
            <a:r>
              <a:rPr lang="zh-CN" altLang="zh-CN" sz="5000" b="1">
                <a:solidFill>
                  <a:srgbClr val="FF0000"/>
                </a:solidFill>
                <a:latin typeface="Times New Roman" panose="02020603050405020304" pitchFamily="18" charset="0"/>
                <a:cs typeface="Arial" panose="020B0604020202020204" pitchFamily="34" charset="0"/>
              </a:rPr>
              <a:t>四</a:t>
            </a:r>
            <a:r>
              <a:rPr lang="zh-CN" altLang="de-DE" sz="5000" b="1">
                <a:solidFill>
                  <a:srgbClr val="FF0000"/>
                </a:solidFill>
                <a:latin typeface="Times New Roman" panose="02020603050405020304" pitchFamily="18" charset="0"/>
                <a:cs typeface="Arial" panose="020B0604020202020204" pitchFamily="34" charset="0"/>
              </a:rPr>
              <a:t> </a:t>
            </a:r>
            <a:r>
              <a:rPr lang="de-DE" altLang="zh-CN" sz="5000" b="1">
                <a:solidFill>
                  <a:srgbClr val="FF0000"/>
                </a:solidFill>
                <a:latin typeface="Times New Roman" panose="02020603050405020304" pitchFamily="18" charset="0"/>
                <a:cs typeface="Arial" panose="020B0604020202020204" pitchFamily="34" charset="0"/>
              </a:rPr>
              <a:t>4 </a:t>
            </a:r>
            <a:r>
              <a:rPr lang="zh-CN" altLang="zh-CN" sz="5000" b="1">
                <a:solidFill>
                  <a:srgbClr val="FF0000"/>
                </a:solidFill>
                <a:latin typeface="Times New Roman" panose="02020603050405020304" pitchFamily="18" charset="0"/>
                <a:cs typeface="Arial" panose="020B0604020202020204" pitchFamily="34" charset="0"/>
              </a:rPr>
              <a:t>死</a:t>
            </a:r>
            <a:r>
              <a:rPr lang="zh-CN" altLang="de-DE" sz="5000" b="1">
                <a:solidFill>
                  <a:srgbClr val="FF0000"/>
                </a:solidFill>
                <a:latin typeface="Times New Roman" panose="02020603050405020304" pitchFamily="18" charset="0"/>
                <a:cs typeface="Arial" panose="020B0604020202020204" pitchFamily="34" charset="0"/>
              </a:rPr>
              <a:t> </a:t>
            </a:r>
            <a:r>
              <a:rPr lang="de-DE" altLang="zh-CN" sz="5000" b="1">
                <a:solidFill>
                  <a:srgbClr val="FF0000"/>
                </a:solidFill>
                <a:latin typeface="Times New Roman" panose="02020603050405020304" pitchFamily="18" charset="0"/>
                <a:cs typeface="Arial" panose="020B0604020202020204" pitchFamily="34" charset="0"/>
              </a:rPr>
              <a:t>to death.</a:t>
            </a:r>
          </a:p>
          <a:p>
            <a:r>
              <a:rPr lang="zh-CN" altLang="de-DE" sz="5000" b="1">
                <a:solidFill>
                  <a:srgbClr val="FF0000"/>
                </a:solidFill>
                <a:latin typeface="Times New Roman" panose="02020603050405020304" pitchFamily="18" charset="0"/>
                <a:cs typeface="Arial" panose="020B0604020202020204" pitchFamily="34" charset="0"/>
              </a:rPr>
              <a:t>八八 </a:t>
            </a:r>
            <a:r>
              <a:rPr lang="de-DE" altLang="zh-CN" sz="5000" b="1">
                <a:solidFill>
                  <a:srgbClr val="FF0000"/>
                </a:solidFill>
                <a:latin typeface="Times New Roman" panose="02020603050405020304" pitchFamily="18" charset="0"/>
                <a:cs typeface="Arial" panose="020B0604020202020204" pitchFamily="34" charset="0"/>
              </a:rPr>
              <a:t>88 </a:t>
            </a:r>
            <a:r>
              <a:rPr lang="zh-CN" altLang="de-DE" sz="5000" b="1">
                <a:solidFill>
                  <a:srgbClr val="FF0000"/>
                </a:solidFill>
                <a:latin typeface="Times New Roman" panose="02020603050405020304" pitchFamily="18" charset="0"/>
                <a:cs typeface="Arial" panose="020B0604020202020204" pitchFamily="34" charset="0"/>
              </a:rPr>
              <a:t>拜拜 </a:t>
            </a:r>
            <a:r>
              <a:rPr lang="de-DE" altLang="zh-CN" sz="5000" b="1">
                <a:solidFill>
                  <a:srgbClr val="FF0000"/>
                </a:solidFill>
                <a:latin typeface="Times New Roman" panose="02020603050405020304" pitchFamily="18" charset="0"/>
                <a:cs typeface="Arial" panose="020B0604020202020204" pitchFamily="34" charset="0"/>
              </a:rPr>
              <a:t>Bye-bye!</a:t>
            </a:r>
          </a:p>
          <a:p>
            <a:r>
              <a:rPr lang="zh-CN" altLang="de-DE" sz="5000" b="1">
                <a:solidFill>
                  <a:srgbClr val="FF0000"/>
                </a:solidFill>
                <a:latin typeface="Times New Roman" panose="02020603050405020304" pitchFamily="18" charset="0"/>
                <a:cs typeface="Arial" panose="020B0604020202020204" pitchFamily="34" charset="0"/>
              </a:rPr>
              <a:t>六 </a:t>
            </a:r>
            <a:r>
              <a:rPr lang="de-DE" altLang="zh-CN" sz="5000" b="1">
                <a:solidFill>
                  <a:srgbClr val="FF0000"/>
                </a:solidFill>
                <a:latin typeface="Times New Roman" panose="02020603050405020304" pitchFamily="18" charset="0"/>
                <a:cs typeface="Arial" panose="020B0604020202020204" pitchFamily="34" charset="0"/>
              </a:rPr>
              <a:t>6 </a:t>
            </a:r>
            <a:r>
              <a:rPr lang="zh-CN" altLang="de-DE" sz="5000" b="1">
                <a:solidFill>
                  <a:srgbClr val="FF0000"/>
                </a:solidFill>
                <a:latin typeface="Times New Roman" panose="02020603050405020304" pitchFamily="18" charset="0"/>
                <a:cs typeface="Arial" panose="020B0604020202020204" pitchFamily="34" charset="0"/>
              </a:rPr>
              <a:t>了 </a:t>
            </a:r>
            <a:r>
              <a:rPr lang="de-DE" altLang="zh-CN" sz="5000" b="1">
                <a:solidFill>
                  <a:srgbClr val="FF0000"/>
                </a:solidFill>
                <a:latin typeface="Times New Roman" panose="02020603050405020304" pitchFamily="18" charset="0"/>
                <a:cs typeface="Arial" panose="020B0604020202020204" pitchFamily="34" charset="0"/>
              </a:rPr>
              <a:t>[finishing particle]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29491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29491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xit" presetSubtype="0" fill="hold" grpId="1" nodeType="clickEffect">
                                  <p:stCondLst>
                                    <p:cond delay="0"/>
                                  </p:stCondLst>
                                  <p:childTnLst>
                                    <p:animEffect transition="out" filter="fade">
                                      <p:cBhvr>
                                        <p:cTn id="14" dur="2000"/>
                                        <p:tgtEl>
                                          <p:spTgt spid="294916"/>
                                        </p:tgtEl>
                                      </p:cBhvr>
                                    </p:animEffect>
                                    <p:set>
                                      <p:cBhvr>
                                        <p:cTn id="15" dur="1" fill="hold">
                                          <p:stCondLst>
                                            <p:cond delay="1999"/>
                                          </p:stCondLst>
                                        </p:cTn>
                                        <p:tgtEl>
                                          <p:spTgt spid="294916"/>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2000"/>
                                        <p:tgtEl>
                                          <p:spTgt spid="294917"/>
                                        </p:tgtEl>
                                      </p:cBhvr>
                                    </p:animEffect>
                                    <p:set>
                                      <p:cBhvr>
                                        <p:cTn id="18" dur="1" fill="hold">
                                          <p:stCondLst>
                                            <p:cond delay="1999"/>
                                          </p:stCondLst>
                                        </p:cTn>
                                        <p:tgtEl>
                                          <p:spTgt spid="294917"/>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2949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4915">
                                            <p:txEl>
                                              <p:pRg st="0" end="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94915">
                                            <p:txEl>
                                              <p:pRg st="1" end="1"/>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94915">
                                            <p:txEl>
                                              <p:pRg st="2" end="2"/>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9491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4914" grpId="0"/>
      <p:bldP spid="294915" grpId="0" build="p"/>
      <p:bldP spid="294916" grpId="0"/>
      <p:bldP spid="294916" grpId="1"/>
      <p:bldP spid="294917" grpId="0"/>
      <p:bldP spid="294917"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2">
            <a:extLst>
              <a:ext uri="{FF2B5EF4-FFF2-40B4-BE49-F238E27FC236}">
                <a16:creationId xmlns:a16="http://schemas.microsoft.com/office/drawing/2014/main" id="{89179179-523C-4503-A42A-3EE6856F0FBF}"/>
              </a:ext>
            </a:extLst>
          </p:cNvPr>
          <p:cNvSpPr>
            <a:spLocks noGrp="1" noChangeArrowheads="1"/>
          </p:cNvSpPr>
          <p:nvPr>
            <p:ph type="title"/>
          </p:nvPr>
        </p:nvSpPr>
        <p:spPr/>
        <p:txBody>
          <a:bodyPr/>
          <a:lstStyle/>
          <a:p>
            <a:pPr eaLnBrk="1" hangingPunct="1"/>
            <a:r>
              <a:rPr lang="de-DE" altLang="zh-CN" b="1">
                <a:ea typeface="宋体" panose="02010600030101010101" pitchFamily="2" charset="-122"/>
              </a:rPr>
              <a:t>situations in the foreign culture</a:t>
            </a:r>
          </a:p>
        </p:txBody>
      </p:sp>
      <p:sp>
        <p:nvSpPr>
          <p:cNvPr id="296963" name="Rectangle 3">
            <a:extLst>
              <a:ext uri="{FF2B5EF4-FFF2-40B4-BE49-F238E27FC236}">
                <a16:creationId xmlns:a16="http://schemas.microsoft.com/office/drawing/2014/main" id="{F3D8FF14-25DF-4370-9BDE-BA0983C14A18}"/>
              </a:ext>
            </a:extLst>
          </p:cNvPr>
          <p:cNvSpPr>
            <a:spLocks noGrp="1" noChangeArrowheads="1"/>
          </p:cNvSpPr>
          <p:nvPr>
            <p:ph type="body" idx="1"/>
          </p:nvPr>
        </p:nvSpPr>
        <p:spPr>
          <a:xfrm>
            <a:off x="685800" y="1657350"/>
            <a:ext cx="8207375" cy="4114800"/>
          </a:xfrm>
        </p:spPr>
        <p:txBody>
          <a:bodyPr>
            <a:normAutofit fontScale="92500"/>
          </a:bodyPr>
          <a:lstStyle/>
          <a:p>
            <a:pPr eaLnBrk="1" hangingPunct="1"/>
            <a:r>
              <a:rPr lang="de-DE" altLang="zh-CN">
                <a:ea typeface="宋体" panose="02010600030101010101" pitchFamily="2" charset="-122"/>
              </a:rPr>
              <a:t>Audio communicative Competence (</a:t>
            </a:r>
            <a:r>
              <a:rPr lang="en-US" altLang="de-DE"/>
              <a:t>完了</a:t>
            </a:r>
            <a:r>
              <a:rPr lang="en-US" altLang="zh-CN">
                <a:ea typeface="宋体" panose="02010600030101010101" pitchFamily="2" charset="-122"/>
              </a:rPr>
              <a:t>)</a:t>
            </a:r>
            <a:endParaRPr lang="de-DE" altLang="zh-CN">
              <a:ea typeface="宋体" panose="02010600030101010101" pitchFamily="2" charset="-122"/>
            </a:endParaRPr>
          </a:p>
          <a:p>
            <a:pPr eaLnBrk="1" hangingPunct="1"/>
            <a:r>
              <a:rPr lang="de-DE" altLang="zh-CN">
                <a:ea typeface="宋体" panose="02010600030101010101" pitchFamily="2" charset="-122"/>
              </a:rPr>
              <a:t>situational competence (Criticism from other people)</a:t>
            </a:r>
          </a:p>
          <a:p>
            <a:pPr eaLnBrk="1" hangingPunct="1"/>
            <a:r>
              <a:rPr lang="de-DE" altLang="zh-CN">
                <a:ea typeface="宋体" panose="02010600030101010101" pitchFamily="2" charset="-122"/>
              </a:rPr>
              <a:t>Social cultural competence (supervisor)</a:t>
            </a:r>
          </a:p>
          <a:p>
            <a:pPr eaLnBrk="1" hangingPunct="1">
              <a:lnSpc>
                <a:spcPct val="90000"/>
              </a:lnSpc>
            </a:pPr>
            <a:r>
              <a:rPr lang="de-DE" altLang="zh-CN">
                <a:ea typeface="宋体" panose="02010600030101010101" pitchFamily="2" charset="-122"/>
              </a:rPr>
              <a:t>cognitive competence (collectivism, traditions, calligraphy, (folk)religious mythical traditions,e.g. superstition – 514 – „I want to die.“)</a:t>
            </a:r>
          </a:p>
          <a:p>
            <a:pPr eaLnBrk="1" hangingPunct="1">
              <a:lnSpc>
                <a:spcPct val="90000"/>
              </a:lnSpc>
            </a:pPr>
            <a:r>
              <a:rPr lang="de-DE" altLang="zh-CN">
                <a:ea typeface="宋体" panose="02010600030101010101" pitchFamily="2" charset="-122"/>
              </a:rPr>
              <a:t>Indirectness</a:t>
            </a:r>
          </a:p>
          <a:p>
            <a:pPr eaLnBrk="1" hangingPunct="1">
              <a:lnSpc>
                <a:spcPct val="90000"/>
              </a:lnSpc>
            </a:pPr>
            <a:endParaRPr lang="de-DE" altLang="zh-CN">
              <a:ea typeface="宋体" panose="02010600030101010101" pitchFamily="2" charset="-122"/>
            </a:endParaRPr>
          </a:p>
        </p:txBody>
      </p:sp>
      <p:sp>
        <p:nvSpPr>
          <p:cNvPr id="296964" name="AutoShape 4">
            <a:extLst>
              <a:ext uri="{FF2B5EF4-FFF2-40B4-BE49-F238E27FC236}">
                <a16:creationId xmlns:a16="http://schemas.microsoft.com/office/drawing/2014/main" id="{D64E97C0-573A-4E5E-9DE3-465BEDD1F5BC}"/>
              </a:ext>
            </a:extLst>
          </p:cNvPr>
          <p:cNvSpPr>
            <a:spLocks noChangeArrowheads="1"/>
          </p:cNvSpPr>
          <p:nvPr/>
        </p:nvSpPr>
        <p:spPr bwMode="auto">
          <a:xfrm>
            <a:off x="395288" y="333375"/>
            <a:ext cx="3744912" cy="4681538"/>
          </a:xfrm>
          <a:prstGeom prst="wedgeEllipseCallout">
            <a:avLst>
              <a:gd name="adj1" fmla="val -59875"/>
              <a:gd name="adj2" fmla="val 88690"/>
            </a:avLst>
          </a:prstGeom>
          <a:gradFill rotWithShape="1">
            <a:gsLst>
              <a:gs pos="0">
                <a:srgbClr val="FF0000">
                  <a:alpha val="0"/>
                </a:srgbClr>
              </a:gs>
              <a:gs pos="100000">
                <a:srgbClr val="FF1010"/>
              </a:gs>
            </a:gsLst>
            <a:path path="rect">
              <a:fillToRect l="50000" t="50000" r="50000" b="50000"/>
            </a:path>
          </a:gradFill>
          <a:ln w="76200" algn="ctr">
            <a:solidFill>
              <a:schemeClr val="folHlink"/>
            </a:solidFill>
            <a:miter lim="800000"/>
            <a:headEnd/>
            <a:tailEnd/>
          </a:ln>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a:r>
              <a:rPr kumimoji="1" lang="en-US" altLang="zh-CN" sz="6000">
                <a:latin typeface="Times New Roman" panose="02020603050405020304" pitchFamily="18" charset="0"/>
                <a:cs typeface="Arial" panose="020B0604020202020204" pitchFamily="34" charset="0"/>
              </a:rPr>
              <a:t>The boss thinks, you …</a:t>
            </a:r>
            <a:endParaRPr kumimoji="1" lang="de-DE" altLang="zh-CN" sz="6000">
              <a:latin typeface="Times New Roman" panose="02020603050405020304" pitchFamily="18" charset="0"/>
              <a:cs typeface="Arial" panose="020B0604020202020204" pitchFamily="34" charset="0"/>
            </a:endParaRPr>
          </a:p>
        </p:txBody>
      </p:sp>
      <p:sp>
        <p:nvSpPr>
          <p:cNvPr id="296965" name="AutoShape 5">
            <a:extLst>
              <a:ext uri="{FF2B5EF4-FFF2-40B4-BE49-F238E27FC236}">
                <a16:creationId xmlns:a16="http://schemas.microsoft.com/office/drawing/2014/main" id="{2CE829F8-CC8A-407D-84C3-6214798ADEF7}"/>
              </a:ext>
            </a:extLst>
          </p:cNvPr>
          <p:cNvSpPr>
            <a:spLocks noChangeArrowheads="1"/>
          </p:cNvSpPr>
          <p:nvPr/>
        </p:nvSpPr>
        <p:spPr bwMode="auto">
          <a:xfrm>
            <a:off x="4140200" y="476250"/>
            <a:ext cx="5003800" cy="6381750"/>
          </a:xfrm>
          <a:prstGeom prst="cloudCallout">
            <a:avLst>
              <a:gd name="adj1" fmla="val 49556"/>
              <a:gd name="adj2" fmla="val 48954"/>
            </a:avLst>
          </a:prstGeom>
          <a:gradFill rotWithShape="1">
            <a:gsLst>
              <a:gs pos="0">
                <a:srgbClr val="00FF00">
                  <a:alpha val="0"/>
                </a:srgbClr>
              </a:gs>
              <a:gs pos="100000">
                <a:srgbClr val="10FF10"/>
              </a:gs>
            </a:gsLst>
            <a:path path="rect">
              <a:fillToRect l="50000" t="50000" r="50000" b="50000"/>
            </a:path>
          </a:gradFill>
          <a:ln w="76200">
            <a:solidFill>
              <a:schemeClr val="folHlink"/>
            </a:solidFill>
            <a:round/>
            <a:headEnd/>
            <a:tailEnd/>
          </a:ln>
        </p:spPr>
        <p:txBody>
          <a:bodyPr lIns="90000" tIns="46800" rIns="90000" bIns="46800"/>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a:r>
              <a:rPr lang="de-DE" altLang="zh-CN" sz="6000">
                <a:latin typeface="Times New Roman" panose="02020603050405020304" pitchFamily="18" charset="0"/>
                <a:cs typeface="Arial" panose="020B0604020202020204" pitchFamily="34" charset="0"/>
              </a:rPr>
              <a:t>Why doesn‘t he tell me directly?!</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29696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696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296964"/>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296965"/>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29696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6963">
                                            <p:txEl>
                                              <p:pRg st="0" end="0"/>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6963">
                                            <p:txEl>
                                              <p:pRg st="1" end="1"/>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96963">
                                            <p:txEl>
                                              <p:pRg st="2" end="2"/>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96963">
                                            <p:txEl>
                                              <p:pRg st="3" end="3"/>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696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62" grpId="0"/>
      <p:bldP spid="296963" grpId="0" build="p"/>
      <p:bldP spid="296964" grpId="0" animBg="1"/>
      <p:bldP spid="296964" grpId="1" animBg="1"/>
      <p:bldP spid="296965" grpId="0" animBg="1"/>
      <p:bldP spid="296965"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010" name="Picture 2" descr="pick1">
            <a:extLst>
              <a:ext uri="{FF2B5EF4-FFF2-40B4-BE49-F238E27FC236}">
                <a16:creationId xmlns:a16="http://schemas.microsoft.com/office/drawing/2014/main" id="{F4C61001-D70D-4227-AA65-6EB46D6FE84A}"/>
              </a:ext>
            </a:extLst>
          </p:cNvPr>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0" y="1773238"/>
            <a:ext cx="9144000" cy="4675187"/>
          </a:xfrm>
        </p:spPr>
      </p:pic>
      <p:sp>
        <p:nvSpPr>
          <p:cNvPr id="299011" name="Rectangle 3">
            <a:extLst>
              <a:ext uri="{FF2B5EF4-FFF2-40B4-BE49-F238E27FC236}">
                <a16:creationId xmlns:a16="http://schemas.microsoft.com/office/drawing/2014/main" id="{B2959685-B689-45F5-BE1C-EB9463C64E9F}"/>
              </a:ext>
            </a:extLst>
          </p:cNvPr>
          <p:cNvSpPr>
            <a:spLocks noGrp="1" noChangeArrowheads="1"/>
          </p:cNvSpPr>
          <p:nvPr>
            <p:ph type="title"/>
          </p:nvPr>
        </p:nvSpPr>
        <p:spPr/>
        <p:txBody>
          <a:bodyPr>
            <a:normAutofit fontScale="90000"/>
          </a:bodyPr>
          <a:lstStyle/>
          <a:p>
            <a:pPr eaLnBrk="1" hangingPunct="1"/>
            <a:r>
              <a:rPr lang="de-DE" altLang="zh-CN" b="1">
                <a:ea typeface="宋体" panose="02010600030101010101" pitchFamily="2" charset="-122"/>
              </a:rPr>
              <a:t>situations in the foreign culture</a:t>
            </a:r>
          </a:p>
        </p:txBody>
      </p:sp>
      <p:sp>
        <p:nvSpPr>
          <p:cNvPr id="299012" name="Rectangle 4">
            <a:extLst>
              <a:ext uri="{FF2B5EF4-FFF2-40B4-BE49-F238E27FC236}">
                <a16:creationId xmlns:a16="http://schemas.microsoft.com/office/drawing/2014/main" id="{446BA00C-C0B0-4B53-A717-F3E00AA6572A}"/>
              </a:ext>
            </a:extLst>
          </p:cNvPr>
          <p:cNvSpPr>
            <a:spLocks noGrp="1" noChangeArrowheads="1"/>
          </p:cNvSpPr>
          <p:nvPr>
            <p:ph type="body" sz="half" idx="1"/>
          </p:nvPr>
        </p:nvSpPr>
        <p:spPr>
          <a:xfrm>
            <a:off x="685800" y="1657350"/>
            <a:ext cx="7918450" cy="4940300"/>
          </a:xfrm>
        </p:spPr>
        <p:txBody>
          <a:bodyPr/>
          <a:lstStyle/>
          <a:p>
            <a:pPr eaLnBrk="1" hangingPunct="1"/>
            <a:r>
              <a:rPr lang="de-DE" altLang="zh-CN" sz="2800">
                <a:ea typeface="宋体" panose="02010600030101010101" pitchFamily="2" charset="-122"/>
              </a:rPr>
              <a:t>Audio communicative Competence (</a:t>
            </a:r>
            <a:r>
              <a:rPr lang="en-US" altLang="de-DE" sz="2800"/>
              <a:t>完了</a:t>
            </a:r>
            <a:r>
              <a:rPr lang="en-US" altLang="zh-CN" sz="2800">
                <a:ea typeface="宋体" panose="02010600030101010101" pitchFamily="2" charset="-122"/>
              </a:rPr>
              <a:t>)</a:t>
            </a:r>
            <a:endParaRPr lang="de-DE" altLang="zh-CN" sz="2800">
              <a:ea typeface="宋体" panose="02010600030101010101" pitchFamily="2" charset="-122"/>
            </a:endParaRPr>
          </a:p>
          <a:p>
            <a:pPr eaLnBrk="1" hangingPunct="1"/>
            <a:r>
              <a:rPr lang="de-DE" altLang="zh-CN" sz="2800">
                <a:ea typeface="宋体" panose="02010600030101010101" pitchFamily="2" charset="-122"/>
              </a:rPr>
              <a:t>situational competence (Criticism from other people)</a:t>
            </a:r>
          </a:p>
          <a:p>
            <a:pPr eaLnBrk="1" hangingPunct="1"/>
            <a:r>
              <a:rPr lang="de-DE" altLang="zh-CN" sz="2800">
                <a:ea typeface="宋体" panose="02010600030101010101" pitchFamily="2" charset="-122"/>
              </a:rPr>
              <a:t>Social cultural competence (supervisor)</a:t>
            </a:r>
          </a:p>
          <a:p>
            <a:pPr eaLnBrk="1" hangingPunct="1">
              <a:lnSpc>
                <a:spcPct val="90000"/>
              </a:lnSpc>
            </a:pPr>
            <a:r>
              <a:rPr lang="de-DE" altLang="zh-CN" sz="2800">
                <a:ea typeface="宋体" panose="02010600030101010101" pitchFamily="2" charset="-122"/>
              </a:rPr>
              <a:t>cognitive competence (collectivism, traditions, calligraphy, (folk)religious mythical traditions,e.g. superstition – 514 – „I want to die.“)</a:t>
            </a:r>
          </a:p>
          <a:p>
            <a:pPr eaLnBrk="1" hangingPunct="1">
              <a:lnSpc>
                <a:spcPct val="90000"/>
              </a:lnSpc>
            </a:pPr>
            <a:r>
              <a:rPr lang="de-DE" altLang="zh-CN" sz="2800">
                <a:ea typeface="宋体" panose="02010600030101010101" pitchFamily="2" charset="-122"/>
              </a:rPr>
              <a:t>Indirectness</a:t>
            </a:r>
          </a:p>
          <a:p>
            <a:pPr eaLnBrk="1" hangingPunct="1"/>
            <a:r>
              <a:rPr lang="de-DE" altLang="zh-CN" sz="2800">
                <a:ea typeface="宋体" panose="02010600030101010101" pitchFamily="2" charset="-122"/>
              </a:rPr>
              <a:t>cultural traditions (sun tan, skinnyness, freizügige Bekleidung, Zubereitungsart, perception of nature)</a:t>
            </a:r>
          </a:p>
        </p:txBody>
      </p:sp>
      <p:pic>
        <p:nvPicPr>
          <p:cNvPr id="299013" name="Picture 5" descr="salat1">
            <a:extLst>
              <a:ext uri="{FF2B5EF4-FFF2-40B4-BE49-F238E27FC236}">
                <a16:creationId xmlns:a16="http://schemas.microsoft.com/office/drawing/2014/main" id="{1431D2E6-496D-4240-BE02-15DD8F5DE4C1}"/>
              </a:ext>
            </a:extLst>
          </p:cNvPr>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9144000" y="2133600"/>
            <a:ext cx="1657350" cy="866775"/>
          </a:xfrm>
        </p:spPr>
      </p:pic>
      <p:pic>
        <p:nvPicPr>
          <p:cNvPr id="299014" name="Picture 6" descr="salat1">
            <a:extLst>
              <a:ext uri="{FF2B5EF4-FFF2-40B4-BE49-F238E27FC236}">
                <a16:creationId xmlns:a16="http://schemas.microsoft.com/office/drawing/2014/main" id="{CDC136F6-B8C4-4591-BD9B-DE5B368E2B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73113"/>
            <a:ext cx="9144000" cy="478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990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6" presetClass="emph" presetSubtype="0" fill="hold" nodeType="clickEffect">
                                  <p:stCondLst>
                                    <p:cond delay="0"/>
                                  </p:stCondLst>
                                  <p:childTnLst>
                                    <p:animScale>
                                      <p:cBhvr>
                                        <p:cTn id="10" dur="2000" fill="hold"/>
                                        <p:tgtEl>
                                          <p:spTgt spid="299014"/>
                                        </p:tgtEl>
                                      </p:cBhvr>
                                      <p:by x="25000" y="25000"/>
                                    </p:animScale>
                                  </p:childTnLst>
                                </p:cTn>
                              </p:par>
                              <p:par>
                                <p:cTn id="11" presetID="0" presetClass="path" presetSubtype="0" accel="50000" decel="50000" fill="hold" nodeType="withEffect">
                                  <p:stCondLst>
                                    <p:cond delay="0"/>
                                  </p:stCondLst>
                                  <p:childTnLst>
                                    <p:animMotion origin="layout" path="M -1.73472E-18 -1.73472E-18 C 0.12969 -0.09723 0.25938 -0.19445 0.37083 -0.21389 C 0.48229 -0.23334 0.61354 -0.13704 0.66875 -0.11667 " pathEditMode="relative" ptsTypes="aaA">
                                      <p:cBhvr>
                                        <p:cTn id="12" dur="2000" fill="hold"/>
                                        <p:tgtEl>
                                          <p:spTgt spid="299014"/>
                                        </p:tgtEl>
                                        <p:attrNameLst>
                                          <p:attrName>ppt_x</p:attrName>
                                          <p:attrName>ppt_y</p:attrName>
                                        </p:attrNameLst>
                                      </p:cBhvr>
                                    </p:animMotion>
                                  </p:childTnLst>
                                </p:cTn>
                              </p:par>
                            </p:childTnLst>
                          </p:cTn>
                        </p:par>
                        <p:par>
                          <p:cTn id="13" fill="hold" nodeType="afterGroup">
                            <p:stCondLst>
                              <p:cond delay="2000"/>
                            </p:stCondLst>
                            <p:childTnLst>
                              <p:par>
                                <p:cTn id="14" presetID="1" presetClass="entr" presetSubtype="0" fill="hold" nodeType="afterEffect">
                                  <p:stCondLst>
                                    <p:cond delay="0"/>
                                  </p:stCondLst>
                                  <p:childTnLst>
                                    <p:set>
                                      <p:cBhvr>
                                        <p:cTn id="15" dur="1" fill="hold">
                                          <p:stCondLst>
                                            <p:cond delay="0"/>
                                          </p:stCondLst>
                                        </p:cTn>
                                        <p:tgtEl>
                                          <p:spTgt spid="299010"/>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299013"/>
                                        </p:tgtEl>
                                        <p:attrNameLst>
                                          <p:attrName>style.visibility</p:attrName>
                                        </p:attrNameLst>
                                      </p:cBhvr>
                                      <p:to>
                                        <p:strVal val="visible"/>
                                      </p:to>
                                    </p:set>
                                  </p:childTnLst>
                                </p:cTn>
                              </p:par>
                              <p:par>
                                <p:cTn id="18" presetID="0" presetClass="path" presetSubtype="0" accel="50000" decel="50000" fill="hold" nodeType="withEffect">
                                  <p:stCondLst>
                                    <p:cond delay="0"/>
                                  </p:stCondLst>
                                  <p:childTnLst>
                                    <p:animMotion origin="layout" path="M -4.16667E-6 -4.44444E-6 C -0.48628 0.00718 -0.97257 0.01436 -0.99791 0.07778 C -1.02326 0.14121 -0.27118 0.30926 -0.15208 0.38056 C -0.03298 0.45186 -0.26145 0.48473 -0.28333 0.50556 " pathEditMode="relative" rAng="0" ptsTypes="aaaA">
                                      <p:cBhvr>
                                        <p:cTn id="19" dur="2000" fill="hold"/>
                                        <p:tgtEl>
                                          <p:spTgt spid="299013"/>
                                        </p:tgtEl>
                                        <p:attrNameLst>
                                          <p:attrName>ppt_x</p:attrName>
                                          <p:attrName>ppt_y</p:attrName>
                                        </p:attrNameLst>
                                      </p:cBhvr>
                                      <p:rCtr x="-5116300" y="2527800"/>
                                    </p:animMotion>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99011"/>
                                        </p:tgtEl>
                                        <p:attrNameLst>
                                          <p:attrName>style.visibility</p:attrName>
                                        </p:attrNameLst>
                                      </p:cBhvr>
                                      <p:to>
                                        <p:strVal val="visible"/>
                                      </p:to>
                                    </p:set>
                                  </p:childTnLst>
                                </p:cTn>
                              </p:par>
                              <p:par>
                                <p:cTn id="24" presetID="53" presetClass="exit" presetSubtype="0" fill="hold" nodeType="withEffect">
                                  <p:stCondLst>
                                    <p:cond delay="0"/>
                                  </p:stCondLst>
                                  <p:childTnLst>
                                    <p:anim calcmode="lin" valueType="num">
                                      <p:cBhvr>
                                        <p:cTn id="25" dur="500"/>
                                        <p:tgtEl>
                                          <p:spTgt spid="299010"/>
                                        </p:tgtEl>
                                        <p:attrNameLst>
                                          <p:attrName>ppt_w</p:attrName>
                                        </p:attrNameLst>
                                      </p:cBhvr>
                                      <p:tavLst>
                                        <p:tav tm="0">
                                          <p:val>
                                            <p:strVal val="ppt_w"/>
                                          </p:val>
                                        </p:tav>
                                        <p:tav tm="100000">
                                          <p:val>
                                            <p:fltVal val="0"/>
                                          </p:val>
                                        </p:tav>
                                      </p:tavLst>
                                    </p:anim>
                                    <p:anim calcmode="lin" valueType="num">
                                      <p:cBhvr>
                                        <p:cTn id="26" dur="500"/>
                                        <p:tgtEl>
                                          <p:spTgt spid="299010"/>
                                        </p:tgtEl>
                                        <p:attrNameLst>
                                          <p:attrName>ppt_h</p:attrName>
                                        </p:attrNameLst>
                                      </p:cBhvr>
                                      <p:tavLst>
                                        <p:tav tm="0">
                                          <p:val>
                                            <p:strVal val="ppt_h"/>
                                          </p:val>
                                        </p:tav>
                                        <p:tav tm="100000">
                                          <p:val>
                                            <p:fltVal val="0"/>
                                          </p:val>
                                        </p:tav>
                                      </p:tavLst>
                                    </p:anim>
                                    <p:animEffect transition="out" filter="fade">
                                      <p:cBhvr>
                                        <p:cTn id="27" dur="500"/>
                                        <p:tgtEl>
                                          <p:spTgt spid="299010"/>
                                        </p:tgtEl>
                                      </p:cBhvr>
                                    </p:animEffect>
                                    <p:set>
                                      <p:cBhvr>
                                        <p:cTn id="28" dur="1" fill="hold">
                                          <p:stCondLst>
                                            <p:cond delay="499"/>
                                          </p:stCondLst>
                                        </p:cTn>
                                        <p:tgtEl>
                                          <p:spTgt spid="299010"/>
                                        </p:tgtEl>
                                        <p:attrNameLst>
                                          <p:attrName>style.visibility</p:attrName>
                                        </p:attrNameLst>
                                      </p:cBhvr>
                                      <p:to>
                                        <p:strVal val="hidden"/>
                                      </p:to>
                                    </p:set>
                                  </p:childTnLst>
                                </p:cTn>
                              </p:par>
                              <p:par>
                                <p:cTn id="29" presetID="53" presetClass="exit" presetSubtype="0" fill="hold" nodeType="withEffect">
                                  <p:stCondLst>
                                    <p:cond delay="0"/>
                                  </p:stCondLst>
                                  <p:childTnLst>
                                    <p:anim calcmode="lin" valueType="num">
                                      <p:cBhvr>
                                        <p:cTn id="30" dur="500"/>
                                        <p:tgtEl>
                                          <p:spTgt spid="299013"/>
                                        </p:tgtEl>
                                        <p:attrNameLst>
                                          <p:attrName>ppt_w</p:attrName>
                                        </p:attrNameLst>
                                      </p:cBhvr>
                                      <p:tavLst>
                                        <p:tav tm="0">
                                          <p:val>
                                            <p:strVal val="ppt_w"/>
                                          </p:val>
                                        </p:tav>
                                        <p:tav tm="100000">
                                          <p:val>
                                            <p:fltVal val="0"/>
                                          </p:val>
                                        </p:tav>
                                      </p:tavLst>
                                    </p:anim>
                                    <p:anim calcmode="lin" valueType="num">
                                      <p:cBhvr>
                                        <p:cTn id="31" dur="500"/>
                                        <p:tgtEl>
                                          <p:spTgt spid="299013"/>
                                        </p:tgtEl>
                                        <p:attrNameLst>
                                          <p:attrName>ppt_h</p:attrName>
                                        </p:attrNameLst>
                                      </p:cBhvr>
                                      <p:tavLst>
                                        <p:tav tm="0">
                                          <p:val>
                                            <p:strVal val="ppt_h"/>
                                          </p:val>
                                        </p:tav>
                                        <p:tav tm="100000">
                                          <p:val>
                                            <p:fltVal val="0"/>
                                          </p:val>
                                        </p:tav>
                                      </p:tavLst>
                                    </p:anim>
                                    <p:animEffect transition="out" filter="fade">
                                      <p:cBhvr>
                                        <p:cTn id="32" dur="500"/>
                                        <p:tgtEl>
                                          <p:spTgt spid="299013"/>
                                        </p:tgtEl>
                                      </p:cBhvr>
                                    </p:animEffect>
                                    <p:set>
                                      <p:cBhvr>
                                        <p:cTn id="33" dur="1" fill="hold">
                                          <p:stCondLst>
                                            <p:cond delay="499"/>
                                          </p:stCondLst>
                                        </p:cTn>
                                        <p:tgtEl>
                                          <p:spTgt spid="299013"/>
                                        </p:tgtEl>
                                        <p:attrNameLst>
                                          <p:attrName>style.visibility</p:attrName>
                                        </p:attrNameLst>
                                      </p:cBhvr>
                                      <p:to>
                                        <p:strVal val="hidden"/>
                                      </p:to>
                                    </p:set>
                                  </p:childTnLst>
                                </p:cTn>
                              </p:par>
                              <p:par>
                                <p:cTn id="34" presetID="1" presetClass="entr" presetSubtype="0" fill="hold" grpId="0" nodeType="withEffect">
                                  <p:stCondLst>
                                    <p:cond delay="0"/>
                                  </p:stCondLst>
                                  <p:childTnLst>
                                    <p:set>
                                      <p:cBhvr>
                                        <p:cTn id="35" dur="1" fill="hold">
                                          <p:stCondLst>
                                            <p:cond delay="0"/>
                                          </p:stCondLst>
                                        </p:cTn>
                                        <p:tgtEl>
                                          <p:spTgt spid="299012">
                                            <p:txEl>
                                              <p:pRg st="0" end="0"/>
                                            </p:txEl>
                                          </p:spTgt>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299012">
                                            <p:txEl>
                                              <p:pRg st="1" end="1"/>
                                            </p:txEl>
                                          </p:spTgt>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299012">
                                            <p:txEl>
                                              <p:pRg st="2" end="2"/>
                                            </p:txEl>
                                          </p:spTgt>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299012">
                                            <p:txEl>
                                              <p:pRg st="3" end="3"/>
                                            </p:txEl>
                                          </p:spTgt>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299012">
                                            <p:txEl>
                                              <p:pRg st="4" end="4"/>
                                            </p:txEl>
                                          </p:spTgt>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29901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011" grpId="0"/>
      <p:bldP spid="299012"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Rectangle 2">
            <a:extLst>
              <a:ext uri="{FF2B5EF4-FFF2-40B4-BE49-F238E27FC236}">
                <a16:creationId xmlns:a16="http://schemas.microsoft.com/office/drawing/2014/main" id="{CFDCC66F-F3BE-46A4-939E-26FA39309B97}"/>
              </a:ext>
            </a:extLst>
          </p:cNvPr>
          <p:cNvSpPr>
            <a:spLocks noGrp="1" noChangeArrowheads="1"/>
          </p:cNvSpPr>
          <p:nvPr>
            <p:ph type="title"/>
          </p:nvPr>
        </p:nvSpPr>
        <p:spPr/>
        <p:txBody>
          <a:bodyPr/>
          <a:lstStyle/>
          <a:p>
            <a:pPr eaLnBrk="1" hangingPunct="1"/>
            <a:r>
              <a:rPr lang="de-DE" altLang="zh-CN" sz="3200" b="1">
                <a:ea typeface="宋体" panose="02010600030101010101" pitchFamily="2" charset="-122"/>
              </a:rPr>
              <a:t>2. Cross-cultural competences</a:t>
            </a:r>
          </a:p>
        </p:txBody>
      </p:sp>
      <p:sp>
        <p:nvSpPr>
          <p:cNvPr id="366595" name="Rectangle 3">
            <a:extLst>
              <a:ext uri="{FF2B5EF4-FFF2-40B4-BE49-F238E27FC236}">
                <a16:creationId xmlns:a16="http://schemas.microsoft.com/office/drawing/2014/main" id="{9DB01582-047E-4A47-81DA-91213DEEE476}"/>
              </a:ext>
            </a:extLst>
          </p:cNvPr>
          <p:cNvSpPr>
            <a:spLocks noGrp="1" noChangeArrowheads="1"/>
          </p:cNvSpPr>
          <p:nvPr>
            <p:ph type="body" sz="half" idx="1"/>
          </p:nvPr>
        </p:nvSpPr>
        <p:spPr>
          <a:xfrm>
            <a:off x="1838325" y="1412875"/>
            <a:ext cx="7918450" cy="4940300"/>
          </a:xfrm>
        </p:spPr>
        <p:txBody>
          <a:bodyPr/>
          <a:lstStyle/>
          <a:p>
            <a:pPr eaLnBrk="1" hangingPunct="1"/>
            <a:r>
              <a:rPr lang="de-DE" altLang="zh-CN" sz="4500">
                <a:ea typeface="宋体" panose="02010600030101010101" pitchFamily="2" charset="-122"/>
              </a:rPr>
              <a:t>cognitive (incl. language = [audio-]communikative)</a:t>
            </a:r>
          </a:p>
          <a:p>
            <a:pPr eaLnBrk="1" hangingPunct="1"/>
            <a:r>
              <a:rPr lang="de-DE" altLang="zh-CN" sz="4500">
                <a:ea typeface="宋体" panose="02010600030101010101" pitchFamily="2" charset="-122"/>
              </a:rPr>
              <a:t>situative</a:t>
            </a:r>
          </a:p>
          <a:p>
            <a:pPr eaLnBrk="1" hangingPunct="1"/>
            <a:r>
              <a:rPr lang="de-DE" altLang="zh-CN" sz="4500">
                <a:ea typeface="宋体" panose="02010600030101010101" pitchFamily="2" charset="-122"/>
              </a:rPr>
              <a:t>Social cultural (directness/ indirectness, traditions)</a:t>
            </a:r>
          </a:p>
          <a:p>
            <a:pPr eaLnBrk="1" hangingPunct="1"/>
            <a:r>
              <a:rPr lang="de-DE" altLang="zh-CN" sz="4500">
                <a:ea typeface="宋体" panose="02010600030101010101" pitchFamily="2" charset="-122"/>
              </a:rPr>
              <a:t>affective (emotional)</a:t>
            </a:r>
          </a:p>
        </p:txBody>
      </p:sp>
      <p:sp>
        <p:nvSpPr>
          <p:cNvPr id="59395" name="Text Box 5">
            <a:extLst>
              <a:ext uri="{FF2B5EF4-FFF2-40B4-BE49-F238E27FC236}">
                <a16:creationId xmlns:a16="http://schemas.microsoft.com/office/drawing/2014/main" id="{D2F76FD1-CF30-4C52-8481-F39CC37C27DE}"/>
              </a:ext>
            </a:extLst>
          </p:cNvPr>
          <p:cNvSpPr txBox="1">
            <a:spLocks noChangeArrowheads="1"/>
          </p:cNvSpPr>
          <p:nvPr/>
        </p:nvSpPr>
        <p:spPr bwMode="auto">
          <a:xfrm>
            <a:off x="107950" y="836613"/>
            <a:ext cx="1512888" cy="498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spcBef>
                <a:spcPct val="20000"/>
              </a:spcBef>
            </a:pPr>
            <a:r>
              <a:rPr lang="de-DE" altLang="zh-CN" sz="1500" b="1">
                <a:solidFill>
                  <a:srgbClr val="777777"/>
                </a:solidFill>
              </a:rPr>
              <a:t>Multicultural Communi-cation</a:t>
            </a:r>
            <a:endParaRPr lang="de-DE" altLang="zh-CN" sz="1500" b="1">
              <a:solidFill>
                <a:srgbClr val="777777"/>
              </a:solidFill>
              <a:ea typeface="Arial Unicode MS" panose="020B0604020202020204" pitchFamily="34" charset="-128"/>
              <a:cs typeface="Arial Unicode MS" panose="020B0604020202020204" pitchFamily="34" charset="-128"/>
            </a:endParaRPr>
          </a:p>
          <a:p>
            <a:pPr>
              <a:spcBef>
                <a:spcPct val="20000"/>
              </a:spcBef>
            </a:pPr>
            <a:endParaRPr lang="de-DE" altLang="zh-CN" sz="1500" b="1">
              <a:solidFill>
                <a:srgbClr val="777777"/>
              </a:solidFill>
            </a:endParaRPr>
          </a:p>
          <a:p>
            <a:pPr>
              <a:spcBef>
                <a:spcPct val="20000"/>
              </a:spcBef>
            </a:pPr>
            <a:r>
              <a:rPr lang="de-DE" altLang="zh-CN" sz="1500" b="1">
                <a:solidFill>
                  <a:srgbClr val="777777"/>
                </a:solidFill>
              </a:rPr>
              <a:t>Overview</a:t>
            </a:r>
          </a:p>
          <a:p>
            <a:pPr>
              <a:spcBef>
                <a:spcPct val="20000"/>
              </a:spcBef>
            </a:pPr>
            <a:endParaRPr lang="de-DE" altLang="zh-CN" sz="1500" b="1">
              <a:solidFill>
                <a:srgbClr val="777777"/>
              </a:solidFill>
            </a:endParaRPr>
          </a:p>
          <a:p>
            <a:pPr>
              <a:spcBef>
                <a:spcPct val="20000"/>
              </a:spcBef>
            </a:pPr>
            <a:r>
              <a:rPr lang="de-DE" altLang="zh-CN" sz="1500" b="1">
                <a:solidFill>
                  <a:srgbClr val="777777"/>
                </a:solidFill>
              </a:rPr>
              <a:t>1. Experien-</a:t>
            </a:r>
            <a:br>
              <a:rPr lang="de-DE" altLang="zh-CN" sz="1500" b="1">
                <a:solidFill>
                  <a:srgbClr val="777777"/>
                </a:solidFill>
              </a:rPr>
            </a:br>
            <a:r>
              <a:rPr lang="de-DE" altLang="zh-CN" sz="1500" b="1">
                <a:solidFill>
                  <a:srgbClr val="777777"/>
                </a:solidFill>
              </a:rPr>
              <a:t>    ces</a:t>
            </a:r>
          </a:p>
          <a:p>
            <a:pPr>
              <a:spcBef>
                <a:spcPct val="20000"/>
              </a:spcBef>
            </a:pPr>
            <a:r>
              <a:rPr lang="de-DE" altLang="zh-CN" sz="1500" b="1"/>
              <a:t>2. Competen-</a:t>
            </a:r>
            <a:br>
              <a:rPr lang="de-DE" altLang="zh-CN" sz="1500" b="1"/>
            </a:br>
            <a:r>
              <a:rPr lang="de-DE" altLang="zh-CN" sz="1500" b="1"/>
              <a:t>    ces</a:t>
            </a:r>
          </a:p>
          <a:p>
            <a:pPr>
              <a:spcBef>
                <a:spcPct val="20000"/>
              </a:spcBef>
            </a:pPr>
            <a:r>
              <a:rPr lang="de-DE" altLang="zh-CN" sz="1500" b="1">
                <a:solidFill>
                  <a:srgbClr val="777777"/>
                </a:solidFill>
              </a:rPr>
              <a:t>3. Models of</a:t>
            </a:r>
            <a:br>
              <a:rPr lang="de-DE" altLang="zh-CN" sz="1500" b="1">
                <a:solidFill>
                  <a:srgbClr val="777777"/>
                </a:solidFill>
              </a:rPr>
            </a:br>
            <a:r>
              <a:rPr lang="de-DE" altLang="zh-CN" sz="1500" b="1">
                <a:solidFill>
                  <a:srgbClr val="777777"/>
                </a:solidFill>
              </a:rPr>
              <a:t>    cultural</a:t>
            </a:r>
            <a:br>
              <a:rPr lang="de-DE" altLang="zh-CN" sz="1500" b="1">
                <a:solidFill>
                  <a:srgbClr val="777777"/>
                </a:solidFill>
              </a:rPr>
            </a:br>
            <a:r>
              <a:rPr lang="de-DE" altLang="zh-CN" sz="1500" b="1">
                <a:solidFill>
                  <a:srgbClr val="777777"/>
                </a:solidFill>
              </a:rPr>
              <a:t>    comparison</a:t>
            </a:r>
          </a:p>
          <a:p>
            <a:pPr>
              <a:spcBef>
                <a:spcPct val="20000"/>
              </a:spcBef>
            </a:pPr>
            <a:r>
              <a:rPr lang="de-DE" altLang="zh-CN" sz="1500" b="1">
                <a:solidFill>
                  <a:srgbClr val="777777"/>
                </a:solidFill>
              </a:rPr>
              <a:t>4. Methods </a:t>
            </a:r>
            <a:br>
              <a:rPr lang="de-DE" altLang="zh-CN" sz="1500" b="1">
                <a:solidFill>
                  <a:srgbClr val="777777"/>
                </a:solidFill>
              </a:rPr>
            </a:br>
            <a:r>
              <a:rPr lang="de-DE" altLang="zh-CN" sz="1500" b="1">
                <a:solidFill>
                  <a:srgbClr val="777777"/>
                </a:solidFill>
              </a:rPr>
              <a:t>    and</a:t>
            </a:r>
            <a:br>
              <a:rPr lang="de-DE" altLang="zh-CN" sz="1500" b="1">
                <a:solidFill>
                  <a:srgbClr val="777777"/>
                </a:solidFill>
              </a:rPr>
            </a:br>
            <a:r>
              <a:rPr lang="de-DE" altLang="zh-CN" sz="1500" b="1">
                <a:solidFill>
                  <a:srgbClr val="777777"/>
                </a:solidFill>
              </a:rPr>
              <a:t>    findings</a:t>
            </a:r>
            <a:br>
              <a:rPr lang="de-DE" altLang="zh-CN" sz="1500" b="1">
                <a:solidFill>
                  <a:srgbClr val="777777"/>
                </a:solidFill>
              </a:rPr>
            </a:br>
            <a:r>
              <a:rPr lang="de-DE" altLang="zh-CN" sz="1500" b="1">
                <a:solidFill>
                  <a:srgbClr val="777777"/>
                </a:solidFill>
              </a:rPr>
              <a:t>5. Recommen-</a:t>
            </a:r>
            <a:br>
              <a:rPr lang="de-DE" altLang="zh-CN" sz="1500" b="1">
                <a:solidFill>
                  <a:srgbClr val="777777"/>
                </a:solidFill>
              </a:rPr>
            </a:br>
            <a:r>
              <a:rPr lang="de-DE" altLang="zh-CN" sz="1500" b="1">
                <a:solidFill>
                  <a:srgbClr val="777777"/>
                </a:solidFill>
              </a:rPr>
              <a:t>    dations of</a:t>
            </a:r>
            <a:br>
              <a:rPr lang="de-DE" altLang="zh-CN" sz="1500" b="1">
                <a:solidFill>
                  <a:srgbClr val="777777"/>
                </a:solidFill>
              </a:rPr>
            </a:br>
            <a:r>
              <a:rPr lang="de-DE" altLang="zh-CN" sz="1500" b="1">
                <a:solidFill>
                  <a:srgbClr val="777777"/>
                </a:solidFill>
              </a:rPr>
              <a:t>    literature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6659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6595">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6659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66595">
                                            <p:txEl>
                                              <p:pRg st="2" end="2"/>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6659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6594" grpId="0"/>
      <p:bldP spid="36659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标题 1"/>
          <p:cNvSpPr>
            <a:spLocks noGrp="1"/>
          </p:cNvSpPr>
          <p:nvPr>
            <p:ph type="title"/>
          </p:nvPr>
        </p:nvSpPr>
        <p:spPr/>
        <p:txBody>
          <a:bodyPr/>
          <a:lstStyle/>
          <a:p>
            <a:pPr eaLnBrk="1" hangingPunct="1"/>
            <a:r>
              <a:rPr altLang="zh-CN">
                <a:solidFill>
                  <a:srgbClr val="0E5772"/>
                </a:solidFill>
                <a:latin typeface="Arial" panose="020B0604020202020204" pitchFamily="34" charset="0"/>
                <a:cs typeface="Arial" panose="020B0604020202020204" pitchFamily="34" charset="0"/>
              </a:rPr>
              <a:t>Self-Introduction </a:t>
            </a:r>
            <a:r>
              <a:rPr lang="zh-CN" altLang="de-DE">
                <a:solidFill>
                  <a:srgbClr val="0E5772"/>
                </a:solidFill>
                <a:latin typeface="Arial" panose="020B0604020202020204" pitchFamily="34" charset="0"/>
                <a:cs typeface="Arial" panose="020B0604020202020204" pitchFamily="34" charset="0"/>
              </a:rPr>
              <a:t>自我介绍</a:t>
            </a:r>
            <a:endParaRPr kumimoji="1" lang="zh-CN" altLang="en-US">
              <a:cs typeface="Arial" panose="020B0604020202020204" pitchFamily="34" charset="0"/>
            </a:endParaRPr>
          </a:p>
        </p:txBody>
      </p:sp>
      <p:sp>
        <p:nvSpPr>
          <p:cNvPr id="8195" name="内容占位符 2"/>
          <p:cNvSpPr>
            <a:spLocks noGrp="1"/>
          </p:cNvSpPr>
          <p:nvPr>
            <p:ph idx="1"/>
          </p:nvPr>
        </p:nvSpPr>
        <p:spPr>
          <a:xfrm>
            <a:off x="457200" y="1556792"/>
            <a:ext cx="8229600" cy="5177066"/>
          </a:xfrm>
        </p:spPr>
        <p:txBody>
          <a:bodyPr>
            <a:normAutofit fontScale="97500" lnSpcReduction="10000"/>
          </a:bodyPr>
          <a:lstStyle/>
          <a:p>
            <a:pPr eaLnBrk="1" hangingPunct="1"/>
            <a:r>
              <a:rPr lang="de-DE" altLang="zh-CN" sz="1800" dirty="0">
                <a:latin typeface="Arial" panose="020B0604020202020204" pitchFamily="34" charset="0"/>
                <a:cs typeface="Arial" panose="020B0604020202020204" pitchFamily="34" charset="0"/>
              </a:rPr>
              <a:t>AMU: </a:t>
            </a:r>
            <a:r>
              <a:rPr lang="de-DE" altLang="zh-CN" sz="1800" dirty="0" err="1">
                <a:latin typeface="Arial" panose="020B0604020202020204" pitchFamily="34" charset="0"/>
                <a:cs typeface="Arial" panose="020B0604020202020204" pitchFamily="34" charset="0"/>
              </a:rPr>
              <a:t>Adiunkt</a:t>
            </a:r>
            <a:r>
              <a:rPr lang="de-DE" altLang="zh-CN" sz="1800" dirty="0">
                <a:latin typeface="Arial" panose="020B0604020202020204" pitchFamily="34" charset="0"/>
                <a:cs typeface="Arial" panose="020B0604020202020204" pitchFamily="34" charset="0"/>
              </a:rPr>
              <a:t> </a:t>
            </a:r>
            <a:r>
              <a:rPr lang="zh-CN" altLang="de-DE" sz="1800" dirty="0">
                <a:latin typeface="Arial" panose="020B0604020202020204" pitchFamily="34" charset="0"/>
                <a:cs typeface="Arial" panose="020B0604020202020204" pitchFamily="34" charset="0"/>
              </a:rPr>
              <a:t>助理教授</a:t>
            </a:r>
            <a:endParaRPr lang="de-DE" altLang="zh-CN" sz="1800" dirty="0">
              <a:latin typeface="Arial" panose="020B0604020202020204" pitchFamily="34" charset="0"/>
              <a:cs typeface="Arial" panose="020B0604020202020204" pitchFamily="34" charset="0"/>
            </a:endParaRPr>
          </a:p>
          <a:p>
            <a:pPr eaLnBrk="1" hangingPunct="1"/>
            <a:r>
              <a:rPr lang="de-DE" altLang="zh-CN" sz="1800" dirty="0">
                <a:latin typeface="Arial" panose="020B0604020202020204" pitchFamily="34" charset="0"/>
                <a:cs typeface="Arial" panose="020B0604020202020204" pitchFamily="34" charset="0"/>
              </a:rPr>
              <a:t>HUNNU: </a:t>
            </a:r>
            <a:r>
              <a:rPr lang="de-DE" altLang="zh-CN" sz="1800" dirty="0" err="1">
                <a:latin typeface="Arial" panose="020B0604020202020204" pitchFamily="34" charset="0"/>
                <a:cs typeface="Arial" panose="020B0604020202020204" pitchFamily="34" charset="0"/>
              </a:rPr>
              <a:t>Xiaoxiang</a:t>
            </a:r>
            <a:r>
              <a:rPr lang="de-DE" altLang="zh-CN" sz="1800" dirty="0">
                <a:latin typeface="Arial" panose="020B0604020202020204" pitchFamily="34" charset="0"/>
                <a:cs typeface="Arial" panose="020B0604020202020204" pitchFamily="34" charset="0"/>
              </a:rPr>
              <a:t> Scholar </a:t>
            </a:r>
            <a:r>
              <a:rPr lang="de-DE" altLang="zh-CN" sz="1800" dirty="0" err="1">
                <a:latin typeface="Arial" panose="020B0604020202020204" pitchFamily="34" charset="0"/>
                <a:cs typeface="Arial" panose="020B0604020202020204" pitchFamily="34" charset="0"/>
              </a:rPr>
              <a:t>Dist</a:t>
            </a:r>
            <a:r>
              <a:rPr lang="de-DE" altLang="zh-CN" sz="1800" dirty="0">
                <a:latin typeface="Arial" panose="020B0604020202020204" pitchFamily="34" charset="0"/>
                <a:cs typeface="Arial" panose="020B0604020202020204" pitchFamily="34" charset="0"/>
              </a:rPr>
              <a:t>. Prof., PhD </a:t>
            </a:r>
            <a:r>
              <a:rPr lang="de-DE" altLang="zh-CN" sz="1800" dirty="0" err="1">
                <a:latin typeface="Arial" panose="020B0604020202020204" pitchFamily="34" charset="0"/>
                <a:cs typeface="Arial" panose="020B0604020202020204" pitchFamily="34" charset="0"/>
              </a:rPr>
              <a:t>supervisor</a:t>
            </a:r>
            <a:r>
              <a:rPr lang="de-DE" altLang="zh-CN" sz="1800" dirty="0">
                <a:latin typeface="Arial" panose="020B0604020202020204" pitchFamily="34" charset="0"/>
                <a:cs typeface="Arial" panose="020B0604020202020204" pitchFamily="34" charset="0"/>
              </a:rPr>
              <a:t> </a:t>
            </a:r>
            <a:r>
              <a:rPr lang="zh-CN" altLang="de-DE" sz="1800" dirty="0">
                <a:latin typeface="Arial" panose="020B0604020202020204" pitchFamily="34" charset="0"/>
                <a:cs typeface="Arial" panose="020B0604020202020204" pitchFamily="34" charset="0"/>
              </a:rPr>
              <a:t>潇湘学者特聘教授、博士导师</a:t>
            </a:r>
            <a:endParaRPr lang="de-DE" altLang="zh-CN" sz="1800" dirty="0">
              <a:latin typeface="Arial" panose="020B0604020202020204" pitchFamily="34" charset="0"/>
              <a:cs typeface="Arial" panose="020B0604020202020204" pitchFamily="34" charset="0"/>
            </a:endParaRPr>
          </a:p>
          <a:p>
            <a:pPr eaLnBrk="1" hangingPunct="1"/>
            <a:r>
              <a:rPr lang="de-DE" altLang="zh-CN" sz="1800" dirty="0" err="1">
                <a:latin typeface="Arial" panose="020B0604020202020204" pitchFamily="34" charset="0"/>
                <a:cs typeface="Arial" panose="020B0604020202020204" pitchFamily="34" charset="0"/>
              </a:rPr>
              <a:t>Academian</a:t>
            </a:r>
            <a:r>
              <a:rPr lang="de-DE" altLang="zh-CN" sz="1800" dirty="0">
                <a:latin typeface="Arial" panose="020B0604020202020204" pitchFamily="34" charset="0"/>
                <a:cs typeface="Arial" panose="020B0604020202020204" pitchFamily="34" charset="0"/>
              </a:rPr>
              <a:t>, </a:t>
            </a:r>
            <a:r>
              <a:rPr lang="de-DE" altLang="zh-CN" sz="1800" dirty="0" err="1">
                <a:latin typeface="Arial" panose="020B0604020202020204" pitchFamily="34" charset="0"/>
                <a:cs typeface="Arial" panose="020B0604020202020204" pitchFamily="34" charset="0"/>
              </a:rPr>
              <a:t>Europ</a:t>
            </a:r>
            <a:r>
              <a:rPr lang="de-DE" altLang="zh-CN" sz="1800" dirty="0">
                <a:latin typeface="Arial" panose="020B0604020202020204" pitchFamily="34" charset="0"/>
                <a:cs typeface="Arial" panose="020B0604020202020204" pitchFamily="34" charset="0"/>
              </a:rPr>
              <a:t>. </a:t>
            </a:r>
            <a:r>
              <a:rPr lang="de-DE" altLang="zh-CN" sz="1800" dirty="0" err="1">
                <a:latin typeface="Arial" panose="020B0604020202020204" pitchFamily="34" charset="0"/>
                <a:cs typeface="Arial" panose="020B0604020202020204" pitchFamily="34" charset="0"/>
              </a:rPr>
              <a:t>Acad</a:t>
            </a:r>
            <a:r>
              <a:rPr lang="de-DE" altLang="zh-CN" sz="1800" dirty="0">
                <a:latin typeface="Arial" panose="020B0604020202020204" pitchFamily="34" charset="0"/>
                <a:cs typeface="Arial" panose="020B0604020202020204" pitchFamily="34" charset="0"/>
              </a:rPr>
              <a:t>. </a:t>
            </a:r>
            <a:r>
              <a:rPr lang="de-DE" altLang="zh-CN" sz="1800" dirty="0" err="1">
                <a:latin typeface="Arial" panose="020B0604020202020204" pitchFamily="34" charset="0"/>
                <a:cs typeface="Arial" panose="020B0604020202020204" pitchFamily="34" charset="0"/>
              </a:rPr>
              <a:t>of</a:t>
            </a:r>
            <a:r>
              <a:rPr lang="de-DE" altLang="zh-CN" sz="1800" dirty="0">
                <a:latin typeface="Arial" panose="020B0604020202020204" pitchFamily="34" charset="0"/>
                <a:cs typeface="Arial" panose="020B0604020202020204" pitchFamily="34" charset="0"/>
              </a:rPr>
              <a:t> Sciences &amp; Arts, Salzburg </a:t>
            </a:r>
            <a:r>
              <a:rPr lang="zh-CN" altLang="de-DE" sz="1800" dirty="0">
                <a:latin typeface="Arial" panose="020B0604020202020204" pitchFamily="34" charset="0"/>
                <a:cs typeface="Arial" panose="020B0604020202020204" pitchFamily="34" charset="0"/>
              </a:rPr>
              <a:t>欧洲科学院院士</a:t>
            </a:r>
            <a:endParaRPr lang="de-DE" altLang="zh-CN" sz="1800" dirty="0">
              <a:latin typeface="Arial" panose="020B0604020202020204" pitchFamily="34" charset="0"/>
              <a:cs typeface="Arial" panose="020B0604020202020204" pitchFamily="34" charset="0"/>
            </a:endParaRPr>
          </a:p>
          <a:p>
            <a:r>
              <a:rPr lang="de-DE" altLang="zh-CN" sz="1800" dirty="0">
                <a:latin typeface="Arial" panose="020B0604020202020204" pitchFamily="34" charset="0"/>
                <a:cs typeface="Arial" panose="020B0604020202020204" pitchFamily="34" charset="0"/>
              </a:rPr>
              <a:t>Jean Monnet Chair Professor </a:t>
            </a:r>
            <a:r>
              <a:rPr lang="zh-CN" altLang="de-DE" sz="1800" dirty="0">
                <a:latin typeface="Arial" panose="020B0604020202020204" pitchFamily="34" charset="0"/>
                <a:cs typeface="Arial" panose="020B0604020202020204" pitchFamily="34" charset="0"/>
              </a:rPr>
              <a:t>让</a:t>
            </a:r>
            <a:r>
              <a:rPr lang="zh-CN" altLang="en-US" sz="1800" dirty="0">
                <a:latin typeface="Arial" panose="020B0604020202020204" pitchFamily="34" charset="0"/>
                <a:cs typeface="Arial" panose="020B0604020202020204" pitchFamily="34" charset="0"/>
              </a:rPr>
              <a:t>莫</a:t>
            </a:r>
            <a:r>
              <a:rPr lang="zh-CN" altLang="de-DE" sz="1800" dirty="0">
                <a:latin typeface="Arial" panose="020B0604020202020204" pitchFamily="34" charset="0"/>
                <a:cs typeface="Arial" panose="020B0604020202020204" pitchFamily="34" charset="0"/>
              </a:rPr>
              <a:t>内主席教授</a:t>
            </a:r>
            <a:endParaRPr lang="de-DE" altLang="zh-CN" sz="1800" dirty="0">
              <a:latin typeface="Arial" panose="020B0604020202020204" pitchFamily="34" charset="0"/>
              <a:cs typeface="Arial" panose="020B0604020202020204" pitchFamily="34" charset="0"/>
            </a:endParaRPr>
          </a:p>
          <a:p>
            <a:pPr eaLnBrk="1" hangingPunct="1"/>
            <a:r>
              <a:rPr lang="de-DE" altLang="zh-CN" sz="1800" dirty="0" err="1">
                <a:latin typeface="Arial" panose="020B0604020202020204" pitchFamily="34" charset="0"/>
                <a:cs typeface="Arial" panose="020B0604020202020204" pitchFamily="34" charset="0"/>
              </a:rPr>
              <a:t>Int‘l</a:t>
            </a:r>
            <a:r>
              <a:rPr lang="de-DE" altLang="zh-CN" sz="1800" dirty="0">
                <a:latin typeface="Arial" panose="020B0604020202020204" pitchFamily="34" charset="0"/>
                <a:cs typeface="Arial" panose="020B0604020202020204" pitchFamily="34" charset="0"/>
              </a:rPr>
              <a:t> Chinese Studies </a:t>
            </a:r>
            <a:r>
              <a:rPr lang="de-DE" altLang="zh-CN" sz="1800" dirty="0" err="1">
                <a:latin typeface="Arial" panose="020B0604020202020204" pitchFamily="34" charset="0"/>
                <a:cs typeface="Arial" panose="020B0604020202020204" pitchFamily="34" charset="0"/>
              </a:rPr>
              <a:t>Centre</a:t>
            </a:r>
            <a:r>
              <a:rPr lang="de-DE" altLang="zh-CN" sz="1800" dirty="0">
                <a:latin typeface="Arial" panose="020B0604020202020204" pitchFamily="34" charset="0"/>
                <a:cs typeface="Arial" panose="020B0604020202020204" pitchFamily="34" charset="0"/>
              </a:rPr>
              <a:t>, </a:t>
            </a:r>
            <a:r>
              <a:rPr lang="de-DE" altLang="zh-CN" sz="1800" dirty="0" err="1">
                <a:latin typeface="Arial" panose="020B0604020202020204" pitchFamily="34" charset="0"/>
                <a:cs typeface="Arial" panose="020B0604020202020204" pitchFamily="34" charset="0"/>
              </a:rPr>
              <a:t>Director</a:t>
            </a:r>
            <a:r>
              <a:rPr lang="de-DE" altLang="zh-CN" sz="1800" dirty="0">
                <a:latin typeface="Arial" panose="020B0604020202020204" pitchFamily="34" charset="0"/>
                <a:cs typeface="Arial" panose="020B0604020202020204" pitchFamily="34" charset="0"/>
              </a:rPr>
              <a:t> </a:t>
            </a:r>
            <a:r>
              <a:rPr lang="zh-CN" altLang="de-DE" sz="1800" dirty="0">
                <a:latin typeface="Arial" panose="020B0604020202020204" pitchFamily="34" charset="0"/>
                <a:cs typeface="Arial" panose="020B0604020202020204" pitchFamily="34" charset="0"/>
              </a:rPr>
              <a:t>外语学院国际汉学中心主任</a:t>
            </a:r>
            <a:endParaRPr lang="de-DE" altLang="zh-CN" sz="1800" dirty="0">
              <a:latin typeface="Arial" panose="020B0604020202020204" pitchFamily="34" charset="0"/>
              <a:cs typeface="Arial" panose="020B0604020202020204" pitchFamily="34" charset="0"/>
            </a:endParaRPr>
          </a:p>
          <a:p>
            <a:pPr eaLnBrk="1" hangingPunct="1"/>
            <a:r>
              <a:rPr lang="de-DE" altLang="zh-CN" sz="1800" dirty="0">
                <a:latin typeface="Arial" panose="020B0604020202020204" pitchFamily="34" charset="0"/>
                <a:cs typeface="Arial" panose="020B0604020202020204" pitchFamily="34" charset="0"/>
              </a:rPr>
              <a:t>German China </a:t>
            </a:r>
            <a:r>
              <a:rPr lang="de-DE" altLang="zh-CN" sz="1800" dirty="0" err="1">
                <a:latin typeface="Arial" panose="020B0604020202020204" pitchFamily="34" charset="0"/>
                <a:cs typeface="Arial" panose="020B0604020202020204" pitchFamily="34" charset="0"/>
              </a:rPr>
              <a:t>Association</a:t>
            </a:r>
            <a:r>
              <a:rPr lang="de-DE" altLang="zh-CN" sz="1800" dirty="0">
                <a:latin typeface="Arial" panose="020B0604020202020204" pitchFamily="34" charset="0"/>
                <a:cs typeface="Arial" panose="020B0604020202020204" pitchFamily="34" charset="0"/>
              </a:rPr>
              <a:t>, </a:t>
            </a:r>
            <a:r>
              <a:rPr lang="de-DE" altLang="zh-CN" sz="1800" dirty="0" err="1">
                <a:latin typeface="Arial" panose="020B0604020202020204" pitchFamily="34" charset="0"/>
                <a:cs typeface="Arial" panose="020B0604020202020204" pitchFamily="34" charset="0"/>
              </a:rPr>
              <a:t>President</a:t>
            </a:r>
            <a:r>
              <a:rPr lang="de-DE" altLang="zh-CN" sz="1800" dirty="0">
                <a:latin typeface="Arial" panose="020B0604020202020204" pitchFamily="34" charset="0"/>
                <a:cs typeface="Arial" panose="020B0604020202020204" pitchFamily="34" charset="0"/>
              </a:rPr>
              <a:t> </a:t>
            </a:r>
            <a:r>
              <a:rPr lang="zh-CN" altLang="de-DE" sz="1800" dirty="0">
                <a:latin typeface="Arial" panose="020B0604020202020204" pitchFamily="34" charset="0"/>
                <a:cs typeface="Arial" panose="020B0604020202020204" pitchFamily="34" charset="0"/>
              </a:rPr>
              <a:t>德中協會主席</a:t>
            </a:r>
            <a:endParaRPr lang="de-DE" altLang="zh-CN" sz="1800" dirty="0">
              <a:latin typeface="Arial" panose="020B0604020202020204" pitchFamily="34" charset="0"/>
              <a:cs typeface="Arial" panose="020B0604020202020204" pitchFamily="34" charset="0"/>
            </a:endParaRPr>
          </a:p>
          <a:p>
            <a:pPr eaLnBrk="1" hangingPunct="1"/>
            <a:r>
              <a:rPr lang="de-DE" altLang="zh-CN" sz="1800" dirty="0">
                <a:latin typeface="Arial" panose="020B0604020202020204" pitchFamily="34" charset="0"/>
                <a:cs typeface="Arial" panose="020B0604020202020204" pitchFamily="34" charset="0"/>
              </a:rPr>
              <a:t>World </a:t>
            </a:r>
            <a:r>
              <a:rPr lang="de-DE" altLang="zh-CN" sz="1800" dirty="0" err="1">
                <a:latin typeface="Arial" panose="020B0604020202020204" pitchFamily="34" charset="0"/>
                <a:cs typeface="Arial" panose="020B0604020202020204" pitchFamily="34" charset="0"/>
              </a:rPr>
              <a:t>Association</a:t>
            </a:r>
            <a:r>
              <a:rPr lang="de-DE" altLang="zh-CN" sz="1800" dirty="0">
                <a:latin typeface="Arial" panose="020B0604020202020204" pitchFamily="34" charset="0"/>
                <a:cs typeface="Arial" panose="020B0604020202020204" pitchFamily="34" charset="0"/>
              </a:rPr>
              <a:t> </a:t>
            </a:r>
            <a:r>
              <a:rPr lang="de-DE" altLang="zh-CN" sz="1800" dirty="0" err="1">
                <a:latin typeface="Arial" panose="020B0604020202020204" pitchFamily="34" charset="0"/>
                <a:cs typeface="Arial" panose="020B0604020202020204" pitchFamily="34" charset="0"/>
              </a:rPr>
              <a:t>of</a:t>
            </a:r>
            <a:r>
              <a:rPr lang="de-DE" altLang="zh-CN" sz="1800" dirty="0">
                <a:latin typeface="Arial" panose="020B0604020202020204" pitchFamily="34" charset="0"/>
                <a:cs typeface="Arial" panose="020B0604020202020204" pitchFamily="34" charset="0"/>
              </a:rPr>
              <a:t> Chinese Studies, </a:t>
            </a:r>
            <a:r>
              <a:rPr lang="de-DE" altLang="zh-CN" sz="1800" dirty="0" err="1">
                <a:latin typeface="Arial" panose="020B0604020202020204" pitchFamily="34" charset="0"/>
                <a:cs typeface="Arial" panose="020B0604020202020204" pitchFamily="34" charset="0"/>
              </a:rPr>
              <a:t>President</a:t>
            </a:r>
            <a:r>
              <a:rPr lang="de-DE" altLang="zh-CN" sz="1800" dirty="0">
                <a:latin typeface="Arial" panose="020B0604020202020204" pitchFamily="34" charset="0"/>
                <a:cs typeface="Arial" panose="020B0604020202020204" pitchFamily="34" charset="0"/>
              </a:rPr>
              <a:t> </a:t>
            </a:r>
            <a:r>
              <a:rPr lang="zh-CN" altLang="de-DE" sz="1800" dirty="0">
                <a:latin typeface="Arial" panose="020B0604020202020204" pitchFamily="34" charset="0"/>
                <a:cs typeface="Arial" panose="020B0604020202020204" pitchFamily="34" charset="0"/>
              </a:rPr>
              <a:t>世界</a:t>
            </a:r>
            <a:r>
              <a:rPr lang="zh-CN" altLang="en-US" sz="1800" dirty="0">
                <a:latin typeface="Arial" panose="020B0604020202020204" pitchFamily="34" charset="0"/>
                <a:cs typeface="Arial" panose="020B0604020202020204" pitchFamily="34" charset="0"/>
              </a:rPr>
              <a:t>漢</a:t>
            </a:r>
            <a:r>
              <a:rPr lang="zh-CN" altLang="de-DE" sz="1800" dirty="0">
                <a:latin typeface="Arial" panose="020B0604020202020204" pitchFamily="34" charset="0"/>
                <a:cs typeface="Arial" panose="020B0604020202020204" pitchFamily="34" charset="0"/>
              </a:rPr>
              <a:t>學研究會會長</a:t>
            </a:r>
            <a:endParaRPr lang="de-DE" altLang="zh-CN" sz="1800" dirty="0">
              <a:latin typeface="Arial" panose="020B0604020202020204" pitchFamily="34" charset="0"/>
              <a:cs typeface="Arial" panose="020B0604020202020204" pitchFamily="34" charset="0"/>
            </a:endParaRPr>
          </a:p>
          <a:p>
            <a:pPr eaLnBrk="1" hangingPunct="1"/>
            <a:r>
              <a:rPr lang="de-DE" altLang="zh-CN" sz="1800" dirty="0">
                <a:latin typeface="Arial" panose="020B0604020202020204" pitchFamily="34" charset="0"/>
                <a:cs typeface="Arial" panose="020B0604020202020204" pitchFamily="34" charset="0"/>
              </a:rPr>
              <a:t>Bochum, Peking, Harvard, Mainz/Germersheim, Witten, Harvard, Orem/USA, </a:t>
            </a:r>
            <a:r>
              <a:rPr lang="de-DE" altLang="zh-CN" sz="1800" dirty="0" err="1">
                <a:latin typeface="Arial" panose="020B0604020202020204" pitchFamily="34" charset="0"/>
                <a:cs typeface="Arial" panose="020B0604020202020204" pitchFamily="34" charset="0"/>
              </a:rPr>
              <a:t>Rome</a:t>
            </a:r>
            <a:r>
              <a:rPr lang="de-DE" altLang="zh-CN" sz="1800" dirty="0">
                <a:latin typeface="Arial" panose="020B0604020202020204" pitchFamily="34" charset="0"/>
                <a:cs typeface="Arial" panose="020B0604020202020204" pitchFamily="34" charset="0"/>
              </a:rPr>
              <a:t>, Peking Normal &amp; Witten</a:t>
            </a:r>
            <a:r>
              <a:rPr lang="zh-CN" altLang="en-US" sz="1800" dirty="0">
                <a:latin typeface="Arial" panose="020B0604020202020204" pitchFamily="34" charset="0"/>
                <a:cs typeface="Arial" panose="020B0604020202020204" pitchFamily="34" charset="0"/>
                <a:sym typeface="+mn-ea"/>
              </a:rPr>
              <a:t>波鸿，北京，哈佛，美因茨</a:t>
            </a:r>
            <a:r>
              <a:rPr lang="en-US" altLang="zh-CN" sz="1800" dirty="0">
                <a:latin typeface="Arial" panose="020B0604020202020204" pitchFamily="34" charset="0"/>
                <a:cs typeface="Arial" panose="020B0604020202020204" pitchFamily="34" charset="0"/>
                <a:sym typeface="+mn-ea"/>
              </a:rPr>
              <a:t>/</a:t>
            </a:r>
            <a:r>
              <a:rPr lang="zh-CN" altLang="en-US" sz="1800" dirty="0">
                <a:latin typeface="Arial" panose="020B0604020202020204" pitchFamily="34" charset="0"/>
                <a:cs typeface="Arial" panose="020B0604020202020204" pitchFamily="34" charset="0"/>
                <a:sym typeface="+mn-ea"/>
              </a:rPr>
              <a:t>盖默斯海姆，威腾，哈佛，奥勒姆</a:t>
            </a:r>
            <a:r>
              <a:rPr lang="en-US" altLang="zh-CN" sz="1800" dirty="0">
                <a:latin typeface="Arial" panose="020B0604020202020204" pitchFamily="34" charset="0"/>
                <a:cs typeface="Arial" panose="020B0604020202020204" pitchFamily="34" charset="0"/>
                <a:sym typeface="+mn-ea"/>
              </a:rPr>
              <a:t>/</a:t>
            </a:r>
            <a:r>
              <a:rPr lang="zh-CN" altLang="en-US" sz="1800" dirty="0">
                <a:latin typeface="Arial" panose="020B0604020202020204" pitchFamily="34" charset="0"/>
                <a:cs typeface="Arial" panose="020B0604020202020204" pitchFamily="34" charset="0"/>
                <a:sym typeface="+mn-ea"/>
              </a:rPr>
              <a:t>美国，罗马，北师大</a:t>
            </a:r>
            <a:r>
              <a:rPr lang="en-US" altLang="zh-CN" sz="1800" dirty="0">
                <a:latin typeface="Arial" panose="020B0604020202020204" pitchFamily="34" charset="0"/>
                <a:cs typeface="Arial" panose="020B0604020202020204" pitchFamily="34" charset="0"/>
                <a:sym typeface="+mn-ea"/>
              </a:rPr>
              <a:t>&amp;</a:t>
            </a:r>
            <a:r>
              <a:rPr lang="zh-CN" altLang="en-US" sz="1800" dirty="0">
                <a:latin typeface="Arial" panose="020B0604020202020204" pitchFamily="34" charset="0"/>
                <a:cs typeface="Arial" panose="020B0604020202020204" pitchFamily="34" charset="0"/>
                <a:sym typeface="+mn-ea"/>
              </a:rPr>
              <a:t>威腾</a:t>
            </a:r>
            <a:endParaRPr lang="de-DE" altLang="zh-CN" sz="1800" dirty="0">
              <a:latin typeface="Arial" panose="020B0604020202020204" pitchFamily="34" charset="0"/>
              <a:cs typeface="Arial" panose="020B0604020202020204" pitchFamily="34" charset="0"/>
            </a:endParaRPr>
          </a:p>
          <a:p>
            <a:pPr eaLnBrk="1" hangingPunct="1"/>
            <a:r>
              <a:rPr lang="de-DE" altLang="zh-CN" sz="1800" dirty="0">
                <a:latin typeface="Arial" panose="020B0604020202020204" pitchFamily="34" charset="0"/>
                <a:cs typeface="Arial" panose="020B0604020202020204" pitchFamily="34" charset="0"/>
              </a:rPr>
              <a:t>Essays (Western </a:t>
            </a:r>
            <a:r>
              <a:rPr lang="de-DE" altLang="zh-CN" sz="1800" dirty="0" err="1">
                <a:latin typeface="Arial" panose="020B0604020202020204" pitchFamily="34" charset="0"/>
                <a:cs typeface="Arial" panose="020B0604020202020204" pitchFamily="34" charset="0"/>
              </a:rPr>
              <a:t>influence</a:t>
            </a:r>
            <a:r>
              <a:rPr lang="de-DE" altLang="zh-CN" sz="1800" dirty="0">
                <a:latin typeface="Arial" panose="020B0604020202020204" pitchFamily="34" charset="0"/>
                <a:cs typeface="Arial" panose="020B0604020202020204" pitchFamily="34" charset="0"/>
              </a:rPr>
              <a:t>, social </a:t>
            </a:r>
            <a:r>
              <a:rPr lang="de-DE" altLang="zh-CN" sz="1800" dirty="0" err="1">
                <a:latin typeface="Arial" panose="020B0604020202020204" pitchFamily="34" charset="0"/>
                <a:cs typeface="Arial" panose="020B0604020202020204" pitchFamily="34" charset="0"/>
              </a:rPr>
              <a:t>impact</a:t>
            </a:r>
            <a:r>
              <a:rPr lang="de-DE" altLang="zh-CN" sz="1800" dirty="0">
                <a:latin typeface="Arial" panose="020B0604020202020204" pitchFamily="34" charset="0"/>
                <a:cs typeface="Arial" panose="020B0604020202020204" pitchFamily="34" charset="0"/>
              </a:rPr>
              <a:t>, cf.: </a:t>
            </a:r>
            <a:r>
              <a:rPr lang="de-DE" altLang="zh-CN" sz="1800" dirty="0" err="1">
                <a:latin typeface="Arial" panose="020B0604020202020204" pitchFamily="34" charset="0"/>
                <a:cs typeface="Arial" panose="020B0604020202020204" pitchFamily="34" charset="0"/>
              </a:rPr>
              <a:t>blogs</a:t>
            </a:r>
            <a:r>
              <a:rPr lang="de-DE" altLang="zh-CN" sz="1800" dirty="0">
                <a:latin typeface="Arial" panose="020B0604020202020204" pitchFamily="34" charset="0"/>
                <a:cs typeface="Arial" panose="020B0604020202020204" pitchFamily="34" charset="0"/>
              </a:rPr>
              <a:t>) </a:t>
            </a:r>
            <a:r>
              <a:rPr lang="zh-CN" altLang="de-DE" sz="1800" dirty="0">
                <a:latin typeface="Arial" panose="020B0604020202020204" pitchFamily="34" charset="0"/>
                <a:cs typeface="Arial" panose="020B0604020202020204" pitchFamily="34" charset="0"/>
                <a:sym typeface="+mn-ea"/>
              </a:rPr>
              <a:t>散文</a:t>
            </a:r>
            <a:r>
              <a:rPr lang="zh-CN" altLang="en-US" sz="1800" dirty="0">
                <a:latin typeface="Arial" panose="020B0604020202020204" pitchFamily="34" charset="0"/>
                <a:cs typeface="Arial" panose="020B0604020202020204" pitchFamily="34" charset="0"/>
                <a:sym typeface="+mn-ea"/>
              </a:rPr>
              <a:t>（西方的影响，社会影响）</a:t>
            </a:r>
            <a:endParaRPr lang="de-DE" altLang="zh-CN" sz="1800" dirty="0">
              <a:latin typeface="Arial" panose="020B0604020202020204" pitchFamily="34" charset="0"/>
              <a:cs typeface="Arial" panose="020B0604020202020204" pitchFamily="34" charset="0"/>
            </a:endParaRPr>
          </a:p>
          <a:p>
            <a:pPr eaLnBrk="1" hangingPunct="1"/>
            <a:r>
              <a:rPr lang="de-DE" altLang="zh-CN" sz="1800" dirty="0">
                <a:latin typeface="Arial" panose="020B0604020202020204" pitchFamily="34" charset="0"/>
                <a:cs typeface="Arial" panose="020B0604020202020204" pitchFamily="34" charset="0"/>
              </a:rPr>
              <a:t>Early </a:t>
            </a:r>
            <a:r>
              <a:rPr lang="de-DE" altLang="zh-CN" sz="1800" dirty="0" err="1">
                <a:latin typeface="Arial" panose="020B0604020202020204" pitchFamily="34" charset="0"/>
                <a:cs typeface="Arial" panose="020B0604020202020204" pitchFamily="34" charset="0"/>
              </a:rPr>
              <a:t>literary</a:t>
            </a:r>
            <a:r>
              <a:rPr lang="de-DE" altLang="zh-CN" sz="1800" dirty="0">
                <a:latin typeface="Arial" panose="020B0604020202020204" pitchFamily="34" charset="0"/>
                <a:cs typeface="Arial" panose="020B0604020202020204" pitchFamily="34" charset="0"/>
              </a:rPr>
              <a:t> </a:t>
            </a:r>
            <a:r>
              <a:rPr lang="de-DE" altLang="zh-CN" sz="1800" dirty="0" err="1">
                <a:latin typeface="Arial" panose="020B0604020202020204" pitchFamily="34" charset="0"/>
                <a:cs typeface="Arial" panose="020B0604020202020204" pitchFamily="34" charset="0"/>
              </a:rPr>
              <a:t>translations </a:t>
            </a:r>
            <a:r>
              <a:rPr lang="zh-CN" altLang="en-US" sz="1800" dirty="0">
                <a:latin typeface="Arial" panose="020B0604020202020204" pitchFamily="34" charset="0"/>
                <a:cs typeface="Arial" panose="020B0604020202020204" pitchFamily="34" charset="0"/>
                <a:sym typeface="+mn-ea"/>
              </a:rPr>
              <a:t>早期文学翻译</a:t>
            </a:r>
            <a:endParaRPr lang="de-DE" altLang="zh-CN" sz="1800" dirty="0">
              <a:latin typeface="Arial" panose="020B0604020202020204" pitchFamily="34" charset="0"/>
              <a:cs typeface="Arial" panose="020B0604020202020204" pitchFamily="34" charset="0"/>
            </a:endParaRPr>
          </a:p>
          <a:p>
            <a:pPr eaLnBrk="1" hangingPunct="1"/>
            <a:r>
              <a:rPr lang="de-DE" altLang="zh-CN" sz="1800" dirty="0" err="1">
                <a:latin typeface="Arial" panose="020B0604020202020204" pitchFamily="34" charset="0"/>
                <a:cs typeface="Arial" panose="020B0604020202020204" pitchFamily="34" charset="0"/>
              </a:rPr>
              <a:t>Literature</a:t>
            </a:r>
            <a:r>
              <a:rPr lang="de-DE" altLang="zh-CN" sz="1800" dirty="0">
                <a:latin typeface="Arial" panose="020B0604020202020204" pitchFamily="34" charset="0"/>
                <a:cs typeface="Arial" panose="020B0604020202020204" pitchFamily="34" charset="0"/>
              </a:rPr>
              <a:t> Development (</a:t>
            </a:r>
            <a:r>
              <a:rPr lang="de-DE" altLang="zh-CN" sz="1800" dirty="0" err="1">
                <a:latin typeface="Arial" panose="020B0604020202020204" pitchFamily="34" charset="0"/>
                <a:cs typeface="Arial" panose="020B0604020202020204" pitchFamily="34" charset="0"/>
              </a:rPr>
              <a:t>Canonization</a:t>
            </a:r>
            <a:r>
              <a:rPr lang="de-DE" altLang="zh-CN" sz="1800" dirty="0">
                <a:latin typeface="Arial" panose="020B0604020202020204" pitchFamily="34" charset="0"/>
                <a:cs typeface="Arial" panose="020B0604020202020204" pitchFamily="34" charset="0"/>
              </a:rPr>
              <a:t> etc.) </a:t>
            </a:r>
            <a:r>
              <a:rPr lang="zh-CN" altLang="en-US" sz="1800" dirty="0">
                <a:latin typeface="Arial" panose="020B0604020202020204" pitchFamily="34" charset="0"/>
                <a:cs typeface="Arial" panose="020B0604020202020204" pitchFamily="34" charset="0"/>
                <a:sym typeface="+mn-ea"/>
              </a:rPr>
              <a:t>文学的发展（经典，分类）</a:t>
            </a:r>
            <a:endParaRPr lang="de-DE" altLang="zh-CN" sz="1800" dirty="0">
              <a:latin typeface="Arial" panose="020B0604020202020204" pitchFamily="34" charset="0"/>
              <a:cs typeface="Arial" panose="020B0604020202020204" pitchFamily="34" charset="0"/>
            </a:endParaRPr>
          </a:p>
          <a:p>
            <a:pPr eaLnBrk="1" hangingPunct="1"/>
            <a:r>
              <a:rPr lang="de-DE" altLang="zh-CN" sz="1800" dirty="0">
                <a:latin typeface="Arial" panose="020B0604020202020204" pitchFamily="34" charset="0"/>
                <a:cs typeface="Arial" panose="020B0604020202020204" pitchFamily="34" charset="0"/>
              </a:rPr>
              <a:t>Early Western </a:t>
            </a:r>
            <a:r>
              <a:rPr lang="de-DE" altLang="zh-CN" sz="1800" dirty="0" err="1">
                <a:latin typeface="Arial" panose="020B0604020202020204" pitchFamily="34" charset="0"/>
                <a:cs typeface="Arial" panose="020B0604020202020204" pitchFamily="34" charset="0"/>
              </a:rPr>
              <a:t>reception</a:t>
            </a:r>
            <a:r>
              <a:rPr lang="de-DE" altLang="zh-CN" sz="1800" dirty="0">
                <a:latin typeface="Arial" panose="020B0604020202020204" pitchFamily="34" charset="0"/>
                <a:cs typeface="Arial" panose="020B0604020202020204" pitchFamily="34" charset="0"/>
              </a:rPr>
              <a:t> </a:t>
            </a:r>
            <a:r>
              <a:rPr lang="de-DE" altLang="zh-CN" sz="1800" dirty="0" err="1">
                <a:latin typeface="Arial" panose="020B0604020202020204" pitchFamily="34" charset="0"/>
                <a:cs typeface="Arial" panose="020B0604020202020204" pitchFamily="34" charset="0"/>
              </a:rPr>
              <a:t>of</a:t>
            </a:r>
            <a:r>
              <a:rPr lang="de-DE" altLang="zh-CN" sz="1800" dirty="0">
                <a:latin typeface="Arial" panose="020B0604020202020204" pitchFamily="34" charset="0"/>
                <a:cs typeface="Arial" panose="020B0604020202020204" pitchFamily="34" charset="0"/>
              </a:rPr>
              <a:t> </a:t>
            </a:r>
            <a:r>
              <a:rPr lang="de-DE" altLang="zh-CN" sz="1800" dirty="0" err="1">
                <a:latin typeface="Arial" panose="020B0604020202020204" pitchFamily="34" charset="0"/>
                <a:cs typeface="Arial" panose="020B0604020202020204" pitchFamily="34" charset="0"/>
              </a:rPr>
              <a:t>Hongloumeng</a:t>
            </a:r>
            <a:r>
              <a:rPr lang="de-DE" altLang="zh-CN" sz="1800" dirty="0">
                <a:latin typeface="Arial" panose="020B0604020202020204" pitchFamily="34" charset="0"/>
                <a:cs typeface="Arial" panose="020B0604020202020204" pitchFamily="34" charset="0"/>
              </a:rPr>
              <a:t> </a:t>
            </a:r>
            <a:r>
              <a:rPr lang="en-US" altLang="zh-CN" sz="1800" dirty="0">
                <a:latin typeface="Arial" panose="020B0604020202020204" pitchFamily="34" charset="0"/>
                <a:cs typeface="Arial" panose="020B0604020202020204" pitchFamily="34" charset="0"/>
                <a:sym typeface="+mn-ea"/>
              </a:rPr>
              <a:t>《</a:t>
            </a:r>
            <a:r>
              <a:rPr lang="zh-CN" altLang="en-US" sz="1800" dirty="0">
                <a:latin typeface="Arial" panose="020B0604020202020204" pitchFamily="34" charset="0"/>
                <a:cs typeface="Arial" panose="020B0604020202020204" pitchFamily="34" charset="0"/>
                <a:sym typeface="+mn-ea"/>
              </a:rPr>
              <a:t>红楼梦</a:t>
            </a:r>
            <a:r>
              <a:rPr lang="en-US" altLang="zh-CN" sz="1800" dirty="0">
                <a:latin typeface="Arial" panose="020B0604020202020204" pitchFamily="34" charset="0"/>
                <a:cs typeface="Arial" panose="020B0604020202020204" pitchFamily="34" charset="0"/>
                <a:sym typeface="+mn-ea"/>
              </a:rPr>
              <a:t>》</a:t>
            </a:r>
            <a:r>
              <a:rPr lang="zh-CN" altLang="en-US" sz="1800" dirty="0">
                <a:latin typeface="Arial" panose="020B0604020202020204" pitchFamily="34" charset="0"/>
                <a:cs typeface="Arial" panose="020B0604020202020204" pitchFamily="34" charset="0"/>
                <a:sym typeface="+mn-ea"/>
              </a:rPr>
              <a:t>在西方的早期反响</a:t>
            </a:r>
            <a:endParaRPr lang="de-DE" altLang="zh-CN" sz="1800" dirty="0">
              <a:latin typeface="Arial" panose="020B0604020202020204" pitchFamily="34" charset="0"/>
              <a:cs typeface="Arial" panose="020B0604020202020204" pitchFamily="34" charset="0"/>
            </a:endParaRPr>
          </a:p>
          <a:p>
            <a:pPr eaLnBrk="1" hangingPunct="1"/>
            <a:r>
              <a:rPr lang="de-DE" altLang="zh-CN" sz="1800" dirty="0">
                <a:latin typeface="Arial" panose="020B0604020202020204" pitchFamily="34" charset="0"/>
                <a:cs typeface="Arial" panose="020B0604020202020204" pitchFamily="34" charset="0"/>
              </a:rPr>
              <a:t>Translation </a:t>
            </a:r>
            <a:r>
              <a:rPr lang="de-DE" altLang="zh-CN" sz="1800" dirty="0" err="1">
                <a:latin typeface="Arial" panose="020B0604020202020204" pitchFamily="34" charset="0"/>
                <a:cs typeface="Arial" panose="020B0604020202020204" pitchFamily="34" charset="0"/>
              </a:rPr>
              <a:t>workshop</a:t>
            </a:r>
            <a:r>
              <a:rPr lang="de-DE" altLang="zh-CN" sz="1800" dirty="0">
                <a:latin typeface="Arial" panose="020B0604020202020204" pitchFamily="34" charset="0"/>
                <a:cs typeface="Arial" panose="020B0604020202020204" pitchFamily="34" charset="0"/>
              </a:rPr>
              <a:t> (</a:t>
            </a:r>
            <a:r>
              <a:rPr lang="de-DE" altLang="zh-CN" sz="1800" dirty="0" err="1">
                <a:latin typeface="Arial" panose="020B0604020202020204" pitchFamily="34" charset="0"/>
                <a:cs typeface="Arial" panose="020B0604020202020204" pitchFamily="34" charset="0"/>
              </a:rPr>
              <a:t>volunteers</a:t>
            </a:r>
            <a:r>
              <a:rPr lang="de-DE" altLang="zh-CN" sz="1800" dirty="0">
                <a:latin typeface="Arial" panose="020B0604020202020204" pitchFamily="34" charset="0"/>
                <a:cs typeface="Arial" panose="020B0604020202020204" pitchFamily="34" charset="0"/>
              </a:rPr>
              <a:t>?) </a:t>
            </a:r>
            <a:r>
              <a:rPr lang="zh-CN" altLang="de-DE" sz="1800" dirty="0">
                <a:latin typeface="Arial" panose="020B0604020202020204" pitchFamily="34" charset="0"/>
                <a:cs typeface="Arial" panose="020B0604020202020204" pitchFamily="34" charset="0"/>
                <a:sym typeface="+mn-ea"/>
              </a:rPr>
              <a:t>翻译工作坊（</a:t>
            </a:r>
            <a:r>
              <a:rPr lang="zh-CN" altLang="en-US" sz="1800" dirty="0">
                <a:latin typeface="Arial" panose="020B0604020202020204" pitchFamily="34" charset="0"/>
                <a:cs typeface="Arial" panose="020B0604020202020204" pitchFamily="34" charset="0"/>
                <a:sym typeface="+mn-ea"/>
              </a:rPr>
              <a:t>有志愿者可以找我报名） </a:t>
            </a:r>
            <a:endParaRPr lang="de-DE" altLang="zh-CN"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708362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a:extLst>
              <a:ext uri="{FF2B5EF4-FFF2-40B4-BE49-F238E27FC236}">
                <a16:creationId xmlns:a16="http://schemas.microsoft.com/office/drawing/2014/main" id="{E5AC6A77-AD80-4CD0-88DE-0A3F51494111}"/>
              </a:ext>
            </a:extLst>
          </p:cNvPr>
          <p:cNvSpPr>
            <a:spLocks noGrp="1" noChangeArrowheads="1"/>
          </p:cNvSpPr>
          <p:nvPr>
            <p:ph type="title"/>
          </p:nvPr>
        </p:nvSpPr>
        <p:spPr/>
        <p:txBody>
          <a:bodyPr/>
          <a:lstStyle/>
          <a:p>
            <a:pPr eaLnBrk="1" hangingPunct="1"/>
            <a:r>
              <a:rPr lang="de-DE" altLang="zh-CN" sz="3600">
                <a:ea typeface="宋体" panose="02010600030101010101" pitchFamily="2" charset="-122"/>
              </a:rPr>
              <a:t>Cross-cultural competences</a:t>
            </a:r>
          </a:p>
        </p:txBody>
      </p:sp>
      <p:sp>
        <p:nvSpPr>
          <p:cNvPr id="61442" name="Rectangle 3">
            <a:extLst>
              <a:ext uri="{FF2B5EF4-FFF2-40B4-BE49-F238E27FC236}">
                <a16:creationId xmlns:a16="http://schemas.microsoft.com/office/drawing/2014/main" id="{30F98608-80C3-4971-AFA6-ACE70768F11B}"/>
              </a:ext>
            </a:extLst>
          </p:cNvPr>
          <p:cNvSpPr>
            <a:spLocks noGrp="1" noChangeArrowheads="1"/>
          </p:cNvSpPr>
          <p:nvPr>
            <p:ph type="body" idx="1"/>
          </p:nvPr>
        </p:nvSpPr>
        <p:spPr>
          <a:xfrm>
            <a:off x="1692275" y="1123950"/>
            <a:ext cx="7127875" cy="5329238"/>
          </a:xfrm>
        </p:spPr>
        <p:txBody>
          <a:bodyPr/>
          <a:lstStyle/>
          <a:p>
            <a:pPr eaLnBrk="1" hangingPunct="1">
              <a:lnSpc>
                <a:spcPct val="80000"/>
              </a:lnSpc>
              <a:buFont typeface="Wingdings" panose="05000000000000000000" pitchFamily="2" charset="2"/>
              <a:buNone/>
            </a:pPr>
            <a:r>
              <a:rPr lang="de-DE" altLang="zh-CN" sz="1800" b="1">
                <a:ea typeface="宋体" panose="02010600030101010101" pitchFamily="2" charset="-122"/>
              </a:rPr>
              <a:t>Knowledge (cognition)</a:t>
            </a:r>
          </a:p>
          <a:p>
            <a:pPr eaLnBrk="1" hangingPunct="1">
              <a:lnSpc>
                <a:spcPct val="80000"/>
              </a:lnSpc>
            </a:pPr>
            <a:r>
              <a:rPr lang="de-DE" altLang="zh-CN" sz="1800" i="1">
                <a:ea typeface="宋体" panose="02010600030101010101" pitchFamily="2" charset="-122"/>
              </a:rPr>
              <a:t>“der Faktor Wissen repräsentiert die kognitive Dimension interkultureller Kompetenz and basiert wiederum auf Fremdsprachenkenntnissen, Kenntnissen der eigenen and fremden culture, Wissen über die Besonderheiten der interkulturellen Kommunikation sowie die Urteilsfähigkeit über Möglichkeit and Grenzen interkulturellen Wissens.”</a:t>
            </a:r>
            <a:br>
              <a:rPr lang="de-DE" altLang="zh-CN" sz="1800" i="1">
                <a:ea typeface="宋体" panose="02010600030101010101" pitchFamily="2" charset="-122"/>
              </a:rPr>
            </a:br>
            <a:endParaRPr lang="de-DE" altLang="zh-CN" sz="1800" i="1">
              <a:ea typeface="宋体" panose="02010600030101010101" pitchFamily="2" charset="-122"/>
            </a:endParaRPr>
          </a:p>
          <a:p>
            <a:pPr eaLnBrk="1" hangingPunct="1">
              <a:lnSpc>
                <a:spcPct val="80000"/>
              </a:lnSpc>
              <a:buFont typeface="Wingdings" panose="05000000000000000000" pitchFamily="2" charset="2"/>
              <a:buNone/>
            </a:pPr>
            <a:r>
              <a:rPr lang="de-DE" altLang="zh-CN" sz="1800" b="1">
                <a:ea typeface="宋体" panose="02010600030101010101" pitchFamily="2" charset="-122"/>
              </a:rPr>
              <a:t>Learned skills (conation)</a:t>
            </a:r>
          </a:p>
          <a:p>
            <a:pPr eaLnBrk="1" hangingPunct="1">
              <a:lnSpc>
                <a:spcPct val="80000"/>
              </a:lnSpc>
            </a:pPr>
            <a:r>
              <a:rPr lang="de-DE" altLang="zh-CN" sz="1800" i="1">
                <a:ea typeface="宋体" panose="02010600030101010101" pitchFamily="2" charset="-122"/>
              </a:rPr>
              <a:t>“der Faktor Fähigkeiten spiegelt die verhaltensbezogene Dimension interkultureller Kompetenz wider and weist als Merkmale Kommunikations- and Reflektionsfähigkeit, Fähigkeiten zu Konflikt- and Stressbewältigung, Dialogfähigkeit and Perspektivenwechsel sowie eine herausragende Fähigkeit im Umgang mit Komplexität auf.”</a:t>
            </a:r>
            <a:br>
              <a:rPr lang="de-DE" altLang="zh-CN" sz="1800" i="1">
                <a:ea typeface="宋体" panose="02010600030101010101" pitchFamily="2" charset="-122"/>
              </a:rPr>
            </a:br>
            <a:endParaRPr lang="de-DE" altLang="zh-CN" sz="1800" i="1">
              <a:ea typeface="宋体" panose="02010600030101010101" pitchFamily="2" charset="-122"/>
            </a:endParaRPr>
          </a:p>
          <a:p>
            <a:pPr eaLnBrk="1" hangingPunct="1">
              <a:lnSpc>
                <a:spcPct val="80000"/>
              </a:lnSpc>
              <a:buFont typeface="Wingdings" panose="05000000000000000000" pitchFamily="2" charset="2"/>
              <a:buNone/>
            </a:pPr>
            <a:r>
              <a:rPr lang="de-DE" altLang="zh-CN" sz="1800" b="1">
                <a:ea typeface="宋体" panose="02010600030101010101" pitchFamily="2" charset="-122"/>
              </a:rPr>
              <a:t>Motivation (affection/attitude)</a:t>
            </a:r>
            <a:endParaRPr lang="de-DE" altLang="zh-CN" sz="1800">
              <a:ea typeface="宋体" panose="02010600030101010101" pitchFamily="2" charset="-122"/>
            </a:endParaRPr>
          </a:p>
          <a:p>
            <a:pPr eaLnBrk="1" hangingPunct="1">
              <a:lnSpc>
                <a:spcPct val="80000"/>
              </a:lnSpc>
            </a:pPr>
            <a:r>
              <a:rPr lang="de-DE" altLang="zh-CN" sz="1800" i="1">
                <a:ea typeface="宋体" panose="02010600030101010101" pitchFamily="2" charset="-122"/>
              </a:rPr>
              <a:t>“der Faktor Motivation stellt die affektive Dimension interkultureller Kompetenz dar and weist Merkmale Ambiguitätstoleranz, Flexibilität, Empathie, Unvorgenommenheit and interkulturelle Lernbereitschaft auf.”</a:t>
            </a:r>
          </a:p>
          <a:p>
            <a:pPr eaLnBrk="1" hangingPunct="1">
              <a:lnSpc>
                <a:spcPct val="80000"/>
              </a:lnSpc>
              <a:buFont typeface="Wingdings" panose="05000000000000000000" pitchFamily="2" charset="2"/>
              <a:buNone/>
            </a:pPr>
            <a:r>
              <a:rPr lang="de-DE" altLang="zh-CN" sz="1800" i="1">
                <a:ea typeface="宋体" panose="02010600030101010101" pitchFamily="2" charset="-122"/>
              </a:rPr>
              <a:t>Quelle: [nachtragen]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a:extLst>
              <a:ext uri="{FF2B5EF4-FFF2-40B4-BE49-F238E27FC236}">
                <a16:creationId xmlns:a16="http://schemas.microsoft.com/office/drawing/2014/main" id="{6C33B2BC-BE1B-4733-A445-B740214A77D4}"/>
              </a:ext>
            </a:extLst>
          </p:cNvPr>
          <p:cNvSpPr>
            <a:spLocks noGrp="1" noChangeArrowheads="1"/>
          </p:cNvSpPr>
          <p:nvPr>
            <p:ph type="title"/>
          </p:nvPr>
        </p:nvSpPr>
        <p:spPr/>
        <p:txBody>
          <a:bodyPr/>
          <a:lstStyle/>
          <a:p>
            <a:pPr eaLnBrk="1" hangingPunct="1"/>
            <a:r>
              <a:rPr lang="de-DE" altLang="zh-CN" sz="4000" b="1">
                <a:ea typeface="宋体" panose="02010600030101010101" pitchFamily="2" charset="-122"/>
              </a:rPr>
              <a:t>2. Problem oriented approaches</a:t>
            </a:r>
            <a:endParaRPr lang="de-DE" altLang="zh-CN" sz="3000" b="1">
              <a:ea typeface="宋体" panose="02010600030101010101" pitchFamily="2" charset="-122"/>
            </a:endParaRPr>
          </a:p>
        </p:txBody>
      </p:sp>
      <p:sp>
        <p:nvSpPr>
          <p:cNvPr id="63490" name="Rectangle 3">
            <a:extLst>
              <a:ext uri="{FF2B5EF4-FFF2-40B4-BE49-F238E27FC236}">
                <a16:creationId xmlns:a16="http://schemas.microsoft.com/office/drawing/2014/main" id="{4C2728E3-0547-4B31-92BC-482948BCAFC7}"/>
              </a:ext>
            </a:extLst>
          </p:cNvPr>
          <p:cNvSpPr>
            <a:spLocks noGrp="1" noChangeArrowheads="1"/>
          </p:cNvSpPr>
          <p:nvPr>
            <p:ph type="body" idx="1"/>
          </p:nvPr>
        </p:nvSpPr>
        <p:spPr>
          <a:xfrm>
            <a:off x="1908175" y="1657350"/>
            <a:ext cx="6985000" cy="4940300"/>
          </a:xfrm>
        </p:spPr>
        <p:txBody>
          <a:bodyPr/>
          <a:lstStyle/>
          <a:p>
            <a:pPr eaLnBrk="1" hangingPunct="1">
              <a:lnSpc>
                <a:spcPct val="80000"/>
              </a:lnSpc>
              <a:buFont typeface="Wingdings" panose="05000000000000000000" pitchFamily="2" charset="2"/>
              <a:buNone/>
            </a:pPr>
            <a:r>
              <a:rPr lang="de-DE" altLang="zh-CN" sz="2000" b="1">
                <a:ea typeface="宋体" panose="02010600030101010101" pitchFamily="2" charset="-122"/>
              </a:rPr>
              <a:t>Exoticizing model “cultural iceberg”</a:t>
            </a:r>
            <a:r>
              <a:rPr lang="de-DE" altLang="zh-CN" sz="2000">
                <a:ea typeface="宋体" panose="02010600030101010101" pitchFamily="2" charset="-122"/>
              </a:rPr>
              <a:t> (Kahls)</a:t>
            </a:r>
          </a:p>
          <a:p>
            <a:pPr eaLnBrk="1" hangingPunct="1">
              <a:lnSpc>
                <a:spcPct val="80000"/>
              </a:lnSpc>
            </a:pPr>
            <a:r>
              <a:rPr lang="de-DE" altLang="zh-CN" sz="2000">
                <a:ea typeface="宋体" panose="02010600030101010101" pitchFamily="2" charset="-122"/>
              </a:rPr>
              <a:t>Disadvantage: Foreign culture is displayed here as “mainly” invisible and therefore exoticized (cf. exoticizing translators, esoterics).</a:t>
            </a:r>
          </a:p>
          <a:p>
            <a:pPr eaLnBrk="1" hangingPunct="1">
              <a:lnSpc>
                <a:spcPct val="80000"/>
              </a:lnSpc>
            </a:pPr>
            <a:endParaRPr lang="de-DE" altLang="zh-CN" sz="2000">
              <a:ea typeface="宋体" panose="02010600030101010101" pitchFamily="2" charset="-122"/>
            </a:endParaRPr>
          </a:p>
          <a:p>
            <a:pPr eaLnBrk="1" hangingPunct="1">
              <a:lnSpc>
                <a:spcPct val="80000"/>
              </a:lnSpc>
              <a:buFont typeface="Wingdings" panose="05000000000000000000" pitchFamily="2" charset="2"/>
              <a:buNone/>
            </a:pPr>
            <a:r>
              <a:rPr lang="de-DE" altLang="zh-CN" sz="2000" b="1">
                <a:ea typeface="宋体" panose="02010600030101010101" pitchFamily="2" charset="-122"/>
              </a:rPr>
              <a:t>Social constructivist approach</a:t>
            </a:r>
            <a:r>
              <a:rPr lang="de-DE" altLang="zh-CN" sz="2000">
                <a:ea typeface="宋体" panose="02010600030101010101" pitchFamily="2" charset="-122"/>
              </a:rPr>
              <a:t> (populist: “Clash of Civilization” Huntington, Spengler)</a:t>
            </a:r>
          </a:p>
          <a:p>
            <a:pPr eaLnBrk="1" hangingPunct="1">
              <a:lnSpc>
                <a:spcPct val="80000"/>
              </a:lnSpc>
            </a:pPr>
            <a:r>
              <a:rPr lang="de-DE" altLang="zh-CN" sz="2000">
                <a:ea typeface="宋体" panose="02010600030101010101" pitchFamily="2" charset="-122"/>
              </a:rPr>
              <a:t>Disadvantage: Stresses differences, cultural relativist, focuses too much on extremist minorities and therefore attributes too much weight to them (fanatics)</a:t>
            </a:r>
          </a:p>
          <a:p>
            <a:pPr eaLnBrk="1" hangingPunct="1">
              <a:lnSpc>
                <a:spcPct val="80000"/>
              </a:lnSpc>
            </a:pPr>
            <a:endParaRPr lang="de-DE" altLang="zh-CN" sz="2000">
              <a:ea typeface="宋体" panose="02010600030101010101" pitchFamily="2" charset="-122"/>
            </a:endParaRPr>
          </a:p>
          <a:p>
            <a:pPr eaLnBrk="1" hangingPunct="1">
              <a:lnSpc>
                <a:spcPct val="80000"/>
              </a:lnSpc>
              <a:buFont typeface="Wingdings" panose="05000000000000000000" pitchFamily="2" charset="2"/>
              <a:buNone/>
            </a:pPr>
            <a:r>
              <a:rPr lang="de-DE" altLang="zh-CN" sz="2000" b="1">
                <a:ea typeface="宋体" panose="02010600030101010101" pitchFamily="2" charset="-122"/>
              </a:rPr>
              <a:t>Problem oriented communication science</a:t>
            </a:r>
            <a:r>
              <a:rPr lang="de-DE" altLang="zh-CN" sz="2000">
                <a:ea typeface="宋体" panose="02010600030101010101" pitchFamily="2" charset="-122"/>
              </a:rPr>
              <a:t> </a:t>
            </a:r>
            <a:br>
              <a:rPr lang="de-DE" altLang="zh-CN" sz="2000">
                <a:ea typeface="宋体" panose="02010600030101010101" pitchFamily="2" charset="-122"/>
              </a:rPr>
            </a:br>
            <a:r>
              <a:rPr lang="de-DE" altLang="zh-CN" sz="2000">
                <a:ea typeface="宋体" panose="02010600030101010101" pitchFamily="2" charset="-122"/>
              </a:rPr>
              <a:t>aus dem Randgebiet Psychologie: Wo kommt es zu Störungen der Kommunikation? Was sind die Gründe?</a:t>
            </a:r>
          </a:p>
          <a:p>
            <a:pPr eaLnBrk="1" hangingPunct="1">
              <a:lnSpc>
                <a:spcPct val="80000"/>
              </a:lnSpc>
            </a:pPr>
            <a:r>
              <a:rPr lang="de-DE" altLang="zh-CN" sz="2000">
                <a:ea typeface="宋体" panose="02010600030101010101" pitchFamily="2" charset="-122"/>
              </a:rPr>
              <a:t>Disadvantage : Analyseform, Nachzeitigkeit, Gründe meist aus anderen Disziplinen erklärbar, selten rein aus Psychologie</a:t>
            </a:r>
          </a:p>
        </p:txBody>
      </p:sp>
      <p:sp>
        <p:nvSpPr>
          <p:cNvPr id="63491" name="Text Box 4">
            <a:extLst>
              <a:ext uri="{FF2B5EF4-FFF2-40B4-BE49-F238E27FC236}">
                <a16:creationId xmlns:a16="http://schemas.microsoft.com/office/drawing/2014/main" id="{FA878688-06B6-44E6-870E-9F7AAFCF2045}"/>
              </a:ext>
            </a:extLst>
          </p:cNvPr>
          <p:cNvSpPr txBox="1">
            <a:spLocks noChangeArrowheads="1"/>
          </p:cNvSpPr>
          <p:nvPr/>
        </p:nvSpPr>
        <p:spPr bwMode="auto">
          <a:xfrm>
            <a:off x="107950" y="836613"/>
            <a:ext cx="1512888" cy="498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spcBef>
                <a:spcPct val="20000"/>
              </a:spcBef>
            </a:pPr>
            <a:r>
              <a:rPr lang="de-DE" altLang="zh-CN" sz="1500" b="1">
                <a:solidFill>
                  <a:srgbClr val="777777"/>
                </a:solidFill>
              </a:rPr>
              <a:t>Multicultural Communi-cation</a:t>
            </a:r>
            <a:endParaRPr lang="de-DE" altLang="zh-CN" sz="1500" b="1">
              <a:solidFill>
                <a:srgbClr val="777777"/>
              </a:solidFill>
              <a:ea typeface="Arial Unicode MS" panose="020B0604020202020204" pitchFamily="34" charset="-128"/>
              <a:cs typeface="Arial Unicode MS" panose="020B0604020202020204" pitchFamily="34" charset="-128"/>
            </a:endParaRPr>
          </a:p>
          <a:p>
            <a:pPr>
              <a:spcBef>
                <a:spcPct val="20000"/>
              </a:spcBef>
            </a:pPr>
            <a:endParaRPr lang="de-DE" altLang="zh-CN" sz="1500" b="1">
              <a:solidFill>
                <a:srgbClr val="777777"/>
              </a:solidFill>
            </a:endParaRPr>
          </a:p>
          <a:p>
            <a:pPr>
              <a:spcBef>
                <a:spcPct val="20000"/>
              </a:spcBef>
            </a:pPr>
            <a:r>
              <a:rPr lang="de-DE" altLang="zh-CN" sz="1500" b="1">
                <a:solidFill>
                  <a:srgbClr val="777777"/>
                </a:solidFill>
              </a:rPr>
              <a:t>Overview</a:t>
            </a:r>
          </a:p>
          <a:p>
            <a:pPr>
              <a:spcBef>
                <a:spcPct val="20000"/>
              </a:spcBef>
            </a:pPr>
            <a:endParaRPr lang="de-DE" altLang="zh-CN" sz="1500" b="1">
              <a:solidFill>
                <a:srgbClr val="777777"/>
              </a:solidFill>
            </a:endParaRPr>
          </a:p>
          <a:p>
            <a:pPr>
              <a:spcBef>
                <a:spcPct val="20000"/>
              </a:spcBef>
            </a:pPr>
            <a:r>
              <a:rPr lang="de-DE" altLang="zh-CN" sz="1500" b="1">
                <a:solidFill>
                  <a:srgbClr val="777777"/>
                </a:solidFill>
              </a:rPr>
              <a:t>1. Experien-</a:t>
            </a:r>
            <a:br>
              <a:rPr lang="de-DE" altLang="zh-CN" sz="1500" b="1">
                <a:solidFill>
                  <a:srgbClr val="777777"/>
                </a:solidFill>
              </a:rPr>
            </a:br>
            <a:r>
              <a:rPr lang="de-DE" altLang="zh-CN" sz="1500" b="1">
                <a:solidFill>
                  <a:srgbClr val="777777"/>
                </a:solidFill>
              </a:rPr>
              <a:t>    ces</a:t>
            </a:r>
          </a:p>
          <a:p>
            <a:pPr>
              <a:spcBef>
                <a:spcPct val="20000"/>
              </a:spcBef>
            </a:pPr>
            <a:r>
              <a:rPr lang="de-DE" altLang="zh-CN" sz="1500" b="1"/>
              <a:t>2. Competen-</a:t>
            </a:r>
            <a:br>
              <a:rPr lang="de-DE" altLang="zh-CN" sz="1500" b="1"/>
            </a:br>
            <a:r>
              <a:rPr lang="de-DE" altLang="zh-CN" sz="1500" b="1"/>
              <a:t>    ces</a:t>
            </a:r>
          </a:p>
          <a:p>
            <a:pPr>
              <a:spcBef>
                <a:spcPct val="20000"/>
              </a:spcBef>
            </a:pPr>
            <a:r>
              <a:rPr lang="de-DE" altLang="zh-CN" sz="1500" b="1">
                <a:solidFill>
                  <a:srgbClr val="777777"/>
                </a:solidFill>
              </a:rPr>
              <a:t>3. Models of</a:t>
            </a:r>
            <a:br>
              <a:rPr lang="de-DE" altLang="zh-CN" sz="1500" b="1">
                <a:solidFill>
                  <a:srgbClr val="777777"/>
                </a:solidFill>
              </a:rPr>
            </a:br>
            <a:r>
              <a:rPr lang="de-DE" altLang="zh-CN" sz="1500" b="1">
                <a:solidFill>
                  <a:srgbClr val="777777"/>
                </a:solidFill>
              </a:rPr>
              <a:t>    cultural</a:t>
            </a:r>
            <a:br>
              <a:rPr lang="de-DE" altLang="zh-CN" sz="1500" b="1">
                <a:solidFill>
                  <a:srgbClr val="777777"/>
                </a:solidFill>
              </a:rPr>
            </a:br>
            <a:r>
              <a:rPr lang="de-DE" altLang="zh-CN" sz="1500" b="1">
                <a:solidFill>
                  <a:srgbClr val="777777"/>
                </a:solidFill>
              </a:rPr>
              <a:t>    comparison</a:t>
            </a:r>
          </a:p>
          <a:p>
            <a:pPr>
              <a:spcBef>
                <a:spcPct val="20000"/>
              </a:spcBef>
            </a:pPr>
            <a:r>
              <a:rPr lang="de-DE" altLang="zh-CN" sz="1500" b="1">
                <a:solidFill>
                  <a:srgbClr val="777777"/>
                </a:solidFill>
              </a:rPr>
              <a:t>4. Methods </a:t>
            </a:r>
            <a:br>
              <a:rPr lang="de-DE" altLang="zh-CN" sz="1500" b="1">
                <a:solidFill>
                  <a:srgbClr val="777777"/>
                </a:solidFill>
              </a:rPr>
            </a:br>
            <a:r>
              <a:rPr lang="de-DE" altLang="zh-CN" sz="1500" b="1">
                <a:solidFill>
                  <a:srgbClr val="777777"/>
                </a:solidFill>
              </a:rPr>
              <a:t>    and</a:t>
            </a:r>
            <a:br>
              <a:rPr lang="de-DE" altLang="zh-CN" sz="1500" b="1">
                <a:solidFill>
                  <a:srgbClr val="777777"/>
                </a:solidFill>
              </a:rPr>
            </a:br>
            <a:r>
              <a:rPr lang="de-DE" altLang="zh-CN" sz="1500" b="1">
                <a:solidFill>
                  <a:srgbClr val="777777"/>
                </a:solidFill>
              </a:rPr>
              <a:t>    findings</a:t>
            </a:r>
            <a:br>
              <a:rPr lang="de-DE" altLang="zh-CN" sz="1500" b="1">
                <a:solidFill>
                  <a:srgbClr val="777777"/>
                </a:solidFill>
              </a:rPr>
            </a:br>
            <a:r>
              <a:rPr lang="de-DE" altLang="zh-CN" sz="1500" b="1">
                <a:solidFill>
                  <a:srgbClr val="777777"/>
                </a:solidFill>
              </a:rPr>
              <a:t>5. Recommen-</a:t>
            </a:r>
            <a:br>
              <a:rPr lang="de-DE" altLang="zh-CN" sz="1500" b="1">
                <a:solidFill>
                  <a:srgbClr val="777777"/>
                </a:solidFill>
              </a:rPr>
            </a:br>
            <a:r>
              <a:rPr lang="de-DE" altLang="zh-CN" sz="1500" b="1">
                <a:solidFill>
                  <a:srgbClr val="777777"/>
                </a:solidFill>
              </a:rPr>
              <a:t>    dations of</a:t>
            </a:r>
            <a:br>
              <a:rPr lang="de-DE" altLang="zh-CN" sz="1500" b="1">
                <a:solidFill>
                  <a:srgbClr val="777777"/>
                </a:solidFill>
              </a:rPr>
            </a:br>
            <a:r>
              <a:rPr lang="de-DE" altLang="zh-CN" sz="1500" b="1">
                <a:solidFill>
                  <a:srgbClr val="777777"/>
                </a:solidFill>
              </a:rPr>
              <a:t>    literature</a:t>
            </a: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a:extLst>
              <a:ext uri="{FF2B5EF4-FFF2-40B4-BE49-F238E27FC236}">
                <a16:creationId xmlns:a16="http://schemas.microsoft.com/office/drawing/2014/main" id="{13B77349-E64A-4F1B-9FA3-A4153A394EC5}"/>
              </a:ext>
            </a:extLst>
          </p:cNvPr>
          <p:cNvSpPr>
            <a:spLocks noGrp="1" noChangeArrowheads="1"/>
          </p:cNvSpPr>
          <p:nvPr>
            <p:ph type="title"/>
          </p:nvPr>
        </p:nvSpPr>
        <p:spPr/>
        <p:txBody>
          <a:bodyPr/>
          <a:lstStyle/>
          <a:p>
            <a:pPr eaLnBrk="1" hangingPunct="1"/>
            <a:r>
              <a:rPr lang="de-DE" altLang="zh-CN">
                <a:ea typeface="宋体" panose="02010600030101010101" pitchFamily="2" charset="-122"/>
              </a:rPr>
              <a:t>Clash of Civilizations</a:t>
            </a:r>
          </a:p>
        </p:txBody>
      </p:sp>
      <p:pic>
        <p:nvPicPr>
          <p:cNvPr id="65538" name="Picture 4" descr="binladen_bush">
            <a:extLst>
              <a:ext uri="{FF2B5EF4-FFF2-40B4-BE49-F238E27FC236}">
                <a16:creationId xmlns:a16="http://schemas.microsoft.com/office/drawing/2014/main" id="{916E50E2-19F9-4226-9DD6-019724D1472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87450" y="1081088"/>
            <a:ext cx="6840538" cy="577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descr="eisbergbeige.gif">
            <a:extLst>
              <a:ext uri="{FF2B5EF4-FFF2-40B4-BE49-F238E27FC236}">
                <a16:creationId xmlns:a16="http://schemas.microsoft.com/office/drawing/2014/main" id="{1E3F3F20-69CA-432D-B03E-DA22D59B1A49}"/>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0" y="1643063"/>
            <a:ext cx="9144000" cy="5214937"/>
          </a:xfrm>
        </p:spPr>
      </p:pic>
      <p:sp>
        <p:nvSpPr>
          <p:cNvPr id="67586" name="Rectangle 4">
            <a:extLst>
              <a:ext uri="{FF2B5EF4-FFF2-40B4-BE49-F238E27FC236}">
                <a16:creationId xmlns:a16="http://schemas.microsoft.com/office/drawing/2014/main" id="{76C10B76-8D45-4705-8C0D-0FB43918EEBC}"/>
              </a:ext>
            </a:extLst>
          </p:cNvPr>
          <p:cNvSpPr>
            <a:spLocks noChangeArrowheads="1"/>
          </p:cNvSpPr>
          <p:nvPr/>
        </p:nvSpPr>
        <p:spPr bwMode="auto">
          <a:xfrm>
            <a:off x="2390775" y="168275"/>
            <a:ext cx="6213475"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r>
              <a:rPr lang="de-DE" altLang="zh-CN" sz="4000" b="1"/>
              <a:t>2. Problemorientierte Ansätze: Kohls Eisberg</a:t>
            </a:r>
            <a:endParaRPr lang="de-DE" altLang="zh-CN" sz="3000" b="1"/>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Grafik 1" descr="iceberg1.gif">
            <a:extLst>
              <a:ext uri="{FF2B5EF4-FFF2-40B4-BE49-F238E27FC236}">
                <a16:creationId xmlns:a16="http://schemas.microsoft.com/office/drawing/2014/main" id="{D8B346DD-F4CB-4EDB-9D80-AA48914B068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28750" y="53975"/>
            <a:ext cx="6143625" cy="680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Grafik 1" descr="eisberg.jpg">
            <a:extLst>
              <a:ext uri="{FF2B5EF4-FFF2-40B4-BE49-F238E27FC236}">
                <a16:creationId xmlns:a16="http://schemas.microsoft.com/office/drawing/2014/main" id="{8BB4D4D5-D423-4943-B9CE-8D9AD713E8D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14375"/>
            <a:ext cx="5500688" cy="1046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2" name="Grafik 2" descr="eisberg.jpg">
            <a:extLst>
              <a:ext uri="{FF2B5EF4-FFF2-40B4-BE49-F238E27FC236}">
                <a16:creationId xmlns:a16="http://schemas.microsoft.com/office/drawing/2014/main" id="{CFB3A242-3A52-40CD-AEBC-B9D7E2FE1B3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29250" y="-71438"/>
            <a:ext cx="3714750" cy="7070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69DA6122-4D73-4830-8EF0-2CA7FFCA1F3A}"/>
              </a:ext>
            </a:extLst>
          </p:cNvPr>
          <p:cNvSpPr>
            <a:spLocks noGrp="1"/>
          </p:cNvSpPr>
          <p:nvPr>
            <p:ph idx="4294967295"/>
          </p:nvPr>
        </p:nvSpPr>
        <p:spPr>
          <a:xfrm>
            <a:off x="0" y="1500188"/>
            <a:ext cx="9144000" cy="5357812"/>
          </a:xfrm>
        </p:spPr>
        <p:txBody>
          <a:bodyPr/>
          <a:lstStyle/>
          <a:p>
            <a:pPr eaLnBrk="1" hangingPunct="1">
              <a:buFont typeface="Wingdings" panose="05000000000000000000" pitchFamily="2" charset="2"/>
              <a:buChar char="Ø"/>
            </a:pPr>
            <a:r>
              <a:rPr lang="de-DE" altLang="zh-CN">
                <a:ea typeface="宋体" panose="02010600030101010101" pitchFamily="2" charset="-122"/>
              </a:rPr>
              <a:t>Amerikanischer Politikwissenschaftler</a:t>
            </a:r>
          </a:p>
          <a:p>
            <a:pPr eaLnBrk="1" hangingPunct="1">
              <a:buFont typeface="Wingdings" panose="05000000000000000000" pitchFamily="2" charset="2"/>
              <a:buChar char="Ø"/>
            </a:pPr>
            <a:r>
              <a:rPr lang="de-DE" altLang="zh-CN">
                <a:ea typeface="宋体" panose="02010600030101010101" pitchFamily="2" charset="-122"/>
              </a:rPr>
              <a:t>1996: „Clash of Civilizations and the Remaking of World Order“</a:t>
            </a:r>
          </a:p>
          <a:p>
            <a:pPr eaLnBrk="1" hangingPunct="1">
              <a:buFont typeface="Wingdings" panose="05000000000000000000" pitchFamily="2" charset="2"/>
              <a:buChar char="Ø"/>
            </a:pPr>
            <a:r>
              <a:rPr lang="de-DE" altLang="zh-CN" u="sng">
                <a:ea typeface="宋体" panose="02010600030101010101" pitchFamily="2" charset="-122"/>
              </a:rPr>
              <a:t>Kernthesen</a:t>
            </a:r>
            <a:r>
              <a:rPr lang="de-DE" altLang="zh-CN">
                <a:ea typeface="宋体" panose="02010600030101010101" pitchFamily="2" charset="-122"/>
              </a:rPr>
              <a:t>:</a:t>
            </a:r>
          </a:p>
          <a:p>
            <a:pPr algn="r" eaLnBrk="1" hangingPunct="1">
              <a:buFont typeface="Wingdings" panose="05000000000000000000" pitchFamily="2" charset="2"/>
              <a:buChar char="Ø"/>
            </a:pPr>
            <a:endParaRPr lang="de-DE" altLang="zh-CN">
              <a:ea typeface="宋体" panose="02010600030101010101" pitchFamily="2" charset="-122"/>
            </a:endParaRPr>
          </a:p>
          <a:p>
            <a:pPr algn="ctr" eaLnBrk="1" hangingPunct="1">
              <a:buFont typeface="Wingdings" panose="05000000000000000000" pitchFamily="2" charset="2"/>
              <a:buChar char="Ø"/>
            </a:pPr>
            <a:r>
              <a:rPr lang="de-DE" altLang="zh-CN">
                <a:ea typeface="宋体" panose="02010600030101010101" pitchFamily="2" charset="-122"/>
              </a:rPr>
              <a:t>Einteilung d. Menschen in </a:t>
            </a:r>
            <a:r>
              <a:rPr lang="de-DE" altLang="zh-CN" b="1">
                <a:ea typeface="宋体" panose="02010600030101010101" pitchFamily="2" charset="-122"/>
              </a:rPr>
              <a:t>„Kulturkreise“</a:t>
            </a:r>
          </a:p>
          <a:p>
            <a:pPr eaLnBrk="1" hangingPunct="1">
              <a:buFont typeface="Wingdings" panose="05000000000000000000" pitchFamily="2" charset="2"/>
              <a:buNone/>
            </a:pPr>
            <a:endParaRPr lang="de-DE" altLang="zh-CN">
              <a:ea typeface="宋体" panose="02010600030101010101" pitchFamily="2" charset="-122"/>
            </a:endParaRPr>
          </a:p>
        </p:txBody>
      </p:sp>
      <p:sp>
        <p:nvSpPr>
          <p:cNvPr id="73730" name="Rectangle 4">
            <a:extLst>
              <a:ext uri="{FF2B5EF4-FFF2-40B4-BE49-F238E27FC236}">
                <a16:creationId xmlns:a16="http://schemas.microsoft.com/office/drawing/2014/main" id="{CE118796-8508-4D46-8D43-0D1648F1387D}"/>
              </a:ext>
            </a:extLst>
          </p:cNvPr>
          <p:cNvSpPr>
            <a:spLocks noChangeArrowheads="1"/>
          </p:cNvSpPr>
          <p:nvPr/>
        </p:nvSpPr>
        <p:spPr bwMode="auto">
          <a:xfrm>
            <a:off x="2771775" y="258763"/>
            <a:ext cx="3884613"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r>
              <a:rPr lang="de-DE" altLang="zh-CN" sz="3000"/>
              <a:t>Samuel P. Huntington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linds(horizontal)">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2A40C73B-0F1F-41B3-BA30-62260F08BD0D}"/>
              </a:ext>
            </a:extLst>
          </p:cNvPr>
          <p:cNvSpPr>
            <a:spLocks noGrp="1"/>
          </p:cNvSpPr>
          <p:nvPr>
            <p:ph type="title" idx="4294967295"/>
          </p:nvPr>
        </p:nvSpPr>
        <p:spPr/>
        <p:txBody>
          <a:bodyPr>
            <a:normAutofit/>
          </a:bodyPr>
          <a:lstStyle/>
          <a:p>
            <a:pPr eaLnBrk="1" hangingPunct="1">
              <a:defRPr/>
            </a:pPr>
            <a:r>
              <a:rPr lang="de-DE" sz="3200"/>
              <a:t>Huntingtons Einteilung der Welt in Kulturkreise</a:t>
            </a:r>
          </a:p>
        </p:txBody>
      </p:sp>
      <p:pic>
        <p:nvPicPr>
          <p:cNvPr id="4" name="Inhaltsplatzhalter 3" descr="800px-Clash_of_Civilizations_world_map.png">
            <a:extLst>
              <a:ext uri="{FF2B5EF4-FFF2-40B4-BE49-F238E27FC236}">
                <a16:creationId xmlns:a16="http://schemas.microsoft.com/office/drawing/2014/main" id="{0F7C3194-5A73-4093-8733-E99F27CE76E4}"/>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1968500" y="1793875"/>
            <a:ext cx="6899275" cy="3700463"/>
          </a:xfrm>
          <a:solidFill>
            <a:srgbClr val="FFC000"/>
          </a:solidFill>
        </p:spPr>
      </p:pic>
      <p:sp>
        <p:nvSpPr>
          <p:cNvPr id="75779" name="Rechteck 6">
            <a:extLst>
              <a:ext uri="{FF2B5EF4-FFF2-40B4-BE49-F238E27FC236}">
                <a16:creationId xmlns:a16="http://schemas.microsoft.com/office/drawing/2014/main" id="{3A0F96CD-2314-4AF8-9E11-C1AD6DD12120}"/>
              </a:ext>
            </a:extLst>
          </p:cNvPr>
          <p:cNvSpPr>
            <a:spLocks noChangeArrowheads="1"/>
          </p:cNvSpPr>
          <p:nvPr/>
        </p:nvSpPr>
        <p:spPr bwMode="auto">
          <a:xfrm flipH="1" flipV="1">
            <a:off x="4572000" y="6858000"/>
            <a:ext cx="71438" cy="10424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r>
              <a:rPr lang="de-DE" altLang="zh-CN" sz="1800" b="1">
                <a:latin typeface="Calibri" panose="020F0502020204030204" pitchFamily="34" charset="0"/>
              </a:rPr>
              <a:t>Summary </a:t>
            </a:r>
            <a:r>
              <a:rPr lang="de-DE" altLang="zh-CN" sz="1800">
                <a:latin typeface="Calibri" panose="020F0502020204030204" pitchFamily="34" charset="0"/>
              </a:rPr>
              <a:t>[</a:t>
            </a:r>
            <a:r>
              <a:rPr lang="de-DE" altLang="zh-CN" sz="1800">
                <a:latin typeface="Calibri" panose="020F0502020204030204" pitchFamily="34" charset="0"/>
                <a:hlinkClick r:id="rId4" tooltip="Edit section: Summary"/>
              </a:rPr>
              <a:t>edit</a:t>
            </a:r>
            <a:r>
              <a:rPr lang="de-DE" altLang="zh-CN" sz="1800">
                <a:latin typeface="Calibri" panose="020F0502020204030204" pitchFamily="34" charset="0"/>
              </a:rPr>
              <a:t>]</a:t>
            </a:r>
            <a:endParaRPr lang="de-DE" altLang="zh-CN" sz="1800" b="1">
              <a:latin typeface="Calibri" panose="020F0502020204030204" pitchFamily="34" charset="0"/>
            </a:endParaRPr>
          </a:p>
          <a:p>
            <a:r>
              <a:rPr lang="de-DE" altLang="zh-CN" sz="1800">
                <a:latin typeface="Calibri" panose="020F0502020204030204" pitchFamily="34" charset="0"/>
              </a:rPr>
              <a:t>Civilisations depicted in Samuel P. Huntington's </a:t>
            </a:r>
            <a:r>
              <a:rPr lang="de-DE" altLang="zh-CN" sz="1800" i="1">
                <a:latin typeface="Calibri" panose="020F0502020204030204" pitchFamily="34" charset="0"/>
              </a:rPr>
              <a:t>Clash of Civilizations</a:t>
            </a:r>
            <a:r>
              <a:rPr lang="de-DE" altLang="zh-CN" sz="1800">
                <a:latin typeface="Calibri" panose="020F0502020204030204" pitchFamily="34" charset="0"/>
              </a:rPr>
              <a:t>, as listed on the </a:t>
            </a:r>
            <a:r>
              <a:rPr lang="de-DE" altLang="zh-CN" sz="1800">
                <a:latin typeface="Calibri" panose="020F0502020204030204" pitchFamily="34" charset="0"/>
                <a:hlinkClick r:id="rId5" tooltip="w:Clash of Civilizations"/>
              </a:rPr>
              <a:t>wikipedia article</a:t>
            </a:r>
            <a:r>
              <a:rPr lang="de-DE" altLang="zh-CN" sz="1800">
                <a:latin typeface="Calibri" panose="020F0502020204030204" pitchFamily="34" charset="0"/>
              </a:rPr>
              <a:t>, based on </a:t>
            </a:r>
            <a:r>
              <a:rPr lang="de-DE" altLang="zh-CN" sz="1800">
                <a:latin typeface="Calibri" panose="020F0502020204030204" pitchFamily="34" charset="0"/>
                <a:hlinkClick r:id="rId6" tooltip="Image:BlankMap-World.png"/>
              </a:rPr>
              <a:t>Image:BlankMap-World.png</a:t>
            </a:r>
            <a:endParaRPr lang="de-DE" altLang="zh-CN" sz="1800">
              <a:latin typeface="Calibri" panose="020F0502020204030204" pitchFamily="34" charset="0"/>
            </a:endParaRPr>
          </a:p>
          <a:p>
            <a:r>
              <a:rPr lang="de-DE" altLang="zh-CN" sz="1800">
                <a:latin typeface="Calibri" panose="020F0502020204030204" pitchFamily="34" charset="0"/>
              </a:rPr>
              <a:t>██ Western Christendom</a:t>
            </a:r>
          </a:p>
          <a:p>
            <a:r>
              <a:rPr lang="de-DE" altLang="zh-CN" sz="1800">
                <a:latin typeface="Calibri" panose="020F0502020204030204" pitchFamily="34" charset="0"/>
              </a:rPr>
              <a:t>██ Orthodox world</a:t>
            </a:r>
          </a:p>
          <a:p>
            <a:r>
              <a:rPr lang="de-DE" altLang="zh-CN" sz="1800">
                <a:latin typeface="Calibri" panose="020F0502020204030204" pitchFamily="34" charset="0"/>
              </a:rPr>
              <a:t>██ Latin America</a:t>
            </a:r>
          </a:p>
          <a:p>
            <a:r>
              <a:rPr lang="de-DE" altLang="zh-CN" sz="1800">
                <a:latin typeface="Calibri" panose="020F0502020204030204" pitchFamily="34" charset="0"/>
              </a:rPr>
              <a:t>██ Muslim world</a:t>
            </a:r>
          </a:p>
          <a:p>
            <a:r>
              <a:rPr lang="de-DE" altLang="zh-CN" sz="1800">
                <a:latin typeface="Calibri" panose="020F0502020204030204" pitchFamily="34" charset="0"/>
              </a:rPr>
              <a:t>██ Hindu civilization</a:t>
            </a:r>
          </a:p>
          <a:p>
            <a:r>
              <a:rPr lang="de-DE" altLang="zh-CN" sz="1800">
                <a:latin typeface="Calibri" panose="020F0502020204030204" pitchFamily="34" charset="0"/>
              </a:rPr>
              <a:t>██ Sinic civilization</a:t>
            </a:r>
          </a:p>
          <a:p>
            <a:r>
              <a:rPr lang="de-DE" altLang="zh-CN" sz="1800">
                <a:latin typeface="Calibri" panose="020F0502020204030204" pitchFamily="34" charset="0"/>
              </a:rPr>
              <a:t>██ Sub-Saharan Africa</a:t>
            </a:r>
          </a:p>
          <a:p>
            <a:r>
              <a:rPr lang="de-DE" altLang="zh-CN" sz="1800">
                <a:latin typeface="Calibri" panose="020F0502020204030204" pitchFamily="34" charset="0"/>
              </a:rPr>
              <a:t>██ Buddhist areas</a:t>
            </a:r>
          </a:p>
          <a:p>
            <a:r>
              <a:rPr lang="de-DE" altLang="zh-CN" sz="1800">
                <a:latin typeface="Calibri" panose="020F0502020204030204" pitchFamily="34" charset="0"/>
              </a:rPr>
              <a:t>██ Japan</a:t>
            </a:r>
          </a:p>
          <a:p>
            <a:r>
              <a:rPr lang="de-DE" altLang="zh-CN" sz="1800">
                <a:latin typeface="Calibri" panose="020F0502020204030204" pitchFamily="34" charset="0"/>
              </a:rPr>
              <a:t>██ Former British colonies in the Caribbean</a:t>
            </a:r>
          </a:p>
          <a:p>
            <a:r>
              <a:rPr lang="de-DE" altLang="zh-CN" sz="1800">
                <a:latin typeface="Calibri" panose="020F0502020204030204" pitchFamily="34" charset="0"/>
              </a:rPr>
              <a:t>██ "lone" countries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8"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diamond(in)">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8E5DC297-064D-4B91-8905-05D188018739}"/>
              </a:ext>
            </a:extLst>
          </p:cNvPr>
          <p:cNvSpPr>
            <a:spLocks noGrp="1"/>
          </p:cNvSpPr>
          <p:nvPr>
            <p:ph idx="4294967295"/>
          </p:nvPr>
        </p:nvSpPr>
        <p:spPr>
          <a:xfrm>
            <a:off x="0" y="1500188"/>
            <a:ext cx="9144000" cy="5357812"/>
          </a:xfrm>
        </p:spPr>
        <p:txBody>
          <a:bodyPr/>
          <a:lstStyle/>
          <a:p>
            <a:pPr eaLnBrk="1" hangingPunct="1">
              <a:lnSpc>
                <a:spcPct val="90000"/>
              </a:lnSpc>
            </a:pPr>
            <a:endParaRPr lang="de-DE" altLang="zh-CN" sz="3000">
              <a:ea typeface="宋体" panose="02010600030101010101" pitchFamily="2" charset="-122"/>
            </a:endParaRPr>
          </a:p>
          <a:p>
            <a:pPr eaLnBrk="1" hangingPunct="1">
              <a:lnSpc>
                <a:spcPct val="90000"/>
              </a:lnSpc>
              <a:buFont typeface="Wingdings" panose="05000000000000000000" pitchFamily="2" charset="2"/>
              <a:buChar char="Ø"/>
            </a:pPr>
            <a:r>
              <a:rPr lang="de-DE" altLang="zh-CN" sz="2600">
                <a:latin typeface="Comic Sans MS" panose="030F0702030302020204" pitchFamily="66" charset="0"/>
                <a:ea typeface="宋体" panose="02010600030101010101" pitchFamily="2" charset="-122"/>
              </a:rPr>
              <a:t>1993: „Weltpolitik des 21. Jhd. wird von kulturellen Konflikten geprägt sein“</a:t>
            </a:r>
          </a:p>
          <a:p>
            <a:pPr eaLnBrk="1" hangingPunct="1">
              <a:lnSpc>
                <a:spcPct val="90000"/>
              </a:lnSpc>
              <a:buFont typeface="Wingdings" panose="05000000000000000000" pitchFamily="2" charset="2"/>
              <a:buChar char="Ø"/>
            </a:pPr>
            <a:r>
              <a:rPr lang="de-DE" altLang="zh-CN" sz="2600">
                <a:latin typeface="Comic Sans MS" panose="030F0702030302020204" pitchFamily="66" charset="0"/>
                <a:ea typeface="宋体" panose="02010600030101010101" pitchFamily="2" charset="-122"/>
              </a:rPr>
              <a:t>Machtverlust des Westens</a:t>
            </a:r>
          </a:p>
          <a:p>
            <a:pPr eaLnBrk="1" hangingPunct="1">
              <a:lnSpc>
                <a:spcPct val="90000"/>
              </a:lnSpc>
              <a:buFont typeface="Wingdings" panose="05000000000000000000" pitchFamily="2" charset="2"/>
              <a:buChar char="Ø"/>
            </a:pPr>
            <a:r>
              <a:rPr lang="de-DE" altLang="zh-CN" sz="2600">
                <a:latin typeface="Comic Sans MS" panose="030F0702030302020204" pitchFamily="66" charset="0"/>
                <a:ea typeface="宋体" panose="02010600030101010101" pitchFamily="2" charset="-122"/>
              </a:rPr>
              <a:t>Nach Ende des Kalten Krieges kommt es nach Huntington zum „Kampf der Kulturen“ mit 2 Formen von Gewaltsamkeit:</a:t>
            </a:r>
          </a:p>
          <a:p>
            <a:pPr algn="ctr" eaLnBrk="1" hangingPunct="1">
              <a:lnSpc>
                <a:spcPct val="90000"/>
              </a:lnSpc>
            </a:pPr>
            <a:r>
              <a:rPr lang="de-DE" altLang="zh-CN" sz="2600">
                <a:latin typeface="Comic Sans MS" panose="030F0702030302020204" pitchFamily="66" charset="0"/>
                <a:ea typeface="宋体" panose="02010600030101010101" pitchFamily="2" charset="-122"/>
              </a:rPr>
              <a:t>Bruchlinienkriege  (lokale Gruppen)</a:t>
            </a:r>
          </a:p>
          <a:p>
            <a:pPr algn="ctr" eaLnBrk="1" hangingPunct="1">
              <a:lnSpc>
                <a:spcPct val="90000"/>
              </a:lnSpc>
            </a:pPr>
            <a:r>
              <a:rPr lang="de-DE" altLang="zh-CN" sz="2600">
                <a:latin typeface="Comic Sans MS" panose="030F0702030302020204" pitchFamily="66" charset="0"/>
                <a:ea typeface="宋体" panose="02010600030101010101" pitchFamily="2" charset="-122"/>
              </a:rPr>
              <a:t>Kernstaatenkriege (große Staaten)</a:t>
            </a:r>
          </a:p>
          <a:p>
            <a:pPr eaLnBrk="1" hangingPunct="1">
              <a:lnSpc>
                <a:spcPct val="90000"/>
              </a:lnSpc>
              <a:buFont typeface="Wingdings" panose="05000000000000000000" pitchFamily="2" charset="2"/>
              <a:buChar char="Ø"/>
            </a:pPr>
            <a:r>
              <a:rPr lang="de-DE" altLang="zh-CN" sz="2600">
                <a:latin typeface="Comic Sans MS" panose="030F0702030302020204" pitchFamily="66" charset="0"/>
                <a:ea typeface="宋体" panose="02010600030101010101" pitchFamily="2" charset="-122"/>
              </a:rPr>
              <a:t>Hauptursachen:   </a:t>
            </a:r>
          </a:p>
          <a:p>
            <a:pPr algn="ctr" eaLnBrk="1" hangingPunct="1">
              <a:lnSpc>
                <a:spcPct val="90000"/>
              </a:lnSpc>
            </a:pPr>
            <a:r>
              <a:rPr lang="de-DE" altLang="zh-CN" sz="2600">
                <a:latin typeface="Comic Sans MS" panose="030F0702030302020204" pitchFamily="66" charset="0"/>
                <a:ea typeface="宋体" panose="02010600030101010101" pitchFamily="2" charset="-122"/>
              </a:rPr>
              <a:t>Wiedererstarken des Islams</a:t>
            </a:r>
          </a:p>
          <a:p>
            <a:pPr algn="ctr" eaLnBrk="1" hangingPunct="1">
              <a:lnSpc>
                <a:spcPct val="90000"/>
              </a:lnSpc>
            </a:pPr>
            <a:r>
              <a:rPr lang="de-DE" altLang="zh-CN" sz="2600">
                <a:latin typeface="Comic Sans MS" panose="030F0702030302020204" pitchFamily="66" charset="0"/>
                <a:ea typeface="宋体" panose="02010600030101010101" pitchFamily="2" charset="-122"/>
              </a:rPr>
              <a:t>rasanter Aufstieg Chinas</a:t>
            </a:r>
          </a:p>
        </p:txBody>
      </p:sp>
      <p:sp>
        <p:nvSpPr>
          <p:cNvPr id="77826" name="Rectangle 4">
            <a:extLst>
              <a:ext uri="{FF2B5EF4-FFF2-40B4-BE49-F238E27FC236}">
                <a16:creationId xmlns:a16="http://schemas.microsoft.com/office/drawing/2014/main" id="{6F5192AA-1657-4E78-8435-D6DDABC123D4}"/>
              </a:ext>
            </a:extLst>
          </p:cNvPr>
          <p:cNvSpPr>
            <a:spLocks noChangeArrowheads="1"/>
          </p:cNvSpPr>
          <p:nvPr/>
        </p:nvSpPr>
        <p:spPr bwMode="auto">
          <a:xfrm>
            <a:off x="2555875" y="119063"/>
            <a:ext cx="5599113"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r>
              <a:rPr lang="de-DE" altLang="zh-CN" sz="3000"/>
              <a:t>Samuel P. Huntington: Clash of </a:t>
            </a:r>
            <a:br>
              <a:rPr lang="de-DE" altLang="zh-CN" sz="3000"/>
            </a:br>
            <a:r>
              <a:rPr lang="de-DE" altLang="zh-CN" sz="3000"/>
              <a:t>Civilizations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 calcmode="lin" valueType="num">
                                      <p:cBhvr additive="base">
                                        <p:cTn id="4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itel 3">
            <a:extLst>
              <a:ext uri="{FF2B5EF4-FFF2-40B4-BE49-F238E27FC236}">
                <a16:creationId xmlns:a16="http://schemas.microsoft.com/office/drawing/2014/main" id="{F3AA9AC5-376E-4BDC-A9FC-B241A7534513}"/>
              </a:ext>
            </a:extLst>
          </p:cNvPr>
          <p:cNvSpPr>
            <a:spLocks noGrp="1"/>
          </p:cNvSpPr>
          <p:nvPr>
            <p:ph type="title" idx="4294967295"/>
          </p:nvPr>
        </p:nvSpPr>
        <p:spPr/>
        <p:txBody>
          <a:bodyPr/>
          <a:lstStyle/>
          <a:p>
            <a:pPr eaLnBrk="1" hangingPunct="1"/>
            <a:endParaRPr lang="de-DE" altLang="zh-CN">
              <a:ea typeface="宋体" panose="02010600030101010101" pitchFamily="2" charset="-122"/>
            </a:endParaRPr>
          </a:p>
        </p:txBody>
      </p:sp>
      <p:sp>
        <p:nvSpPr>
          <p:cNvPr id="5" name="Inhaltsplatzhalter 4">
            <a:extLst>
              <a:ext uri="{FF2B5EF4-FFF2-40B4-BE49-F238E27FC236}">
                <a16:creationId xmlns:a16="http://schemas.microsoft.com/office/drawing/2014/main" id="{80C5349F-0C32-4EB7-840F-10A88DB1676E}"/>
              </a:ext>
            </a:extLst>
          </p:cNvPr>
          <p:cNvSpPr>
            <a:spLocks noGrp="1"/>
          </p:cNvSpPr>
          <p:nvPr>
            <p:ph idx="4294967295"/>
          </p:nvPr>
        </p:nvSpPr>
        <p:spPr>
          <a:xfrm>
            <a:off x="0" y="0"/>
            <a:ext cx="9144000" cy="6858000"/>
          </a:xfrm>
        </p:spPr>
        <p:txBody>
          <a:bodyPr/>
          <a:lstStyle/>
          <a:p>
            <a:pPr eaLnBrk="1" hangingPunct="1"/>
            <a:endParaRPr lang="de-DE" altLang="zh-CN">
              <a:ea typeface="宋体" panose="02010600030101010101" pitchFamily="2" charset="-122"/>
            </a:endParaRPr>
          </a:p>
          <a:p>
            <a:pPr eaLnBrk="1" hangingPunct="1">
              <a:buFont typeface="Wingdings" panose="05000000000000000000" pitchFamily="2" charset="2"/>
              <a:buChar char="Ø"/>
            </a:pPr>
            <a:r>
              <a:rPr lang="de-DE" altLang="zh-CN">
                <a:ea typeface="宋体" panose="02010600030101010101" pitchFamily="2" charset="-122"/>
              </a:rPr>
              <a:t>Faktor culture gewinnt massiv an Bedeutung</a:t>
            </a:r>
          </a:p>
          <a:p>
            <a:pPr algn="ctr" eaLnBrk="1" hangingPunct="1">
              <a:buFont typeface="Wingdings" panose="05000000000000000000" pitchFamily="2" charset="2"/>
              <a:buNone/>
            </a:pPr>
            <a:r>
              <a:rPr lang="de-DE" altLang="zh-CN">
                <a:ea typeface="宋体" panose="02010600030101010101" pitchFamily="2" charset="-122"/>
              </a:rPr>
              <a:t>→</a:t>
            </a:r>
            <a:r>
              <a:rPr lang="de-DE" altLang="zh-CN" sz="2800">
                <a:ea typeface="宋体" panose="02010600030101010101" pitchFamily="2" charset="-122"/>
              </a:rPr>
              <a:t>Grund: keine Polarisation der Ideologien mehr</a:t>
            </a:r>
          </a:p>
          <a:p>
            <a:pPr algn="ctr" eaLnBrk="1" hangingPunct="1">
              <a:buFont typeface="Wingdings" panose="05000000000000000000" pitchFamily="2" charset="2"/>
              <a:buNone/>
            </a:pPr>
            <a:r>
              <a:rPr lang="de-DE" altLang="zh-CN" sz="2800">
                <a:ea typeface="宋体" panose="02010600030101010101" pitchFamily="2" charset="-122"/>
              </a:rPr>
              <a:t>( Kapitalismus ↔ Sozialismus )</a:t>
            </a:r>
          </a:p>
          <a:p>
            <a:pPr algn="ctr" eaLnBrk="1" hangingPunct="1">
              <a:buFont typeface="Wingdings" panose="05000000000000000000" pitchFamily="2" charset="2"/>
              <a:buNone/>
            </a:pPr>
            <a:r>
              <a:rPr lang="de-DE" altLang="zh-CN" sz="2800">
                <a:ea typeface="宋体" panose="02010600030101010101" pitchFamily="2" charset="-122"/>
              </a:rPr>
              <a:t>→Folge: Identitätssuche d. Menschen in culture</a:t>
            </a:r>
          </a:p>
          <a:p>
            <a:pPr eaLnBrk="1" hangingPunct="1">
              <a:buFont typeface="Wingdings" panose="05000000000000000000" pitchFamily="2" charset="2"/>
              <a:buChar char="Ø"/>
            </a:pPr>
            <a:r>
              <a:rPr lang="de-DE" altLang="zh-CN" sz="2800">
                <a:ea typeface="宋体" panose="02010600030101010101" pitchFamily="2" charset="-122"/>
              </a:rPr>
              <a:t>Distinktivitätstheoretischer Ansatz ( Abgrenzung )</a:t>
            </a:r>
          </a:p>
          <a:p>
            <a:pPr eaLnBrk="1" hangingPunct="1">
              <a:buFont typeface="Wingdings" panose="05000000000000000000" pitchFamily="2" charset="2"/>
              <a:buChar char="Ø"/>
            </a:pPr>
            <a:endParaRPr lang="de-DE" altLang="zh-CN" sz="2800">
              <a:ea typeface="宋体" panose="02010600030101010101" pitchFamily="2" charset="-122"/>
            </a:endParaRPr>
          </a:p>
          <a:p>
            <a:pPr eaLnBrk="1" hangingPunct="1">
              <a:buFont typeface="Wingdings" panose="05000000000000000000" pitchFamily="2" charset="2"/>
              <a:buNone/>
            </a:pPr>
            <a:r>
              <a:rPr lang="de-DE" altLang="zh-CN" sz="2800" u="sng">
                <a:ea typeface="宋体" panose="02010600030101010101" pitchFamily="2" charset="-122"/>
              </a:rPr>
              <a:t>Nachteile:</a:t>
            </a:r>
          </a:p>
          <a:p>
            <a:pPr eaLnBrk="1" hangingPunct="1">
              <a:buFont typeface="Wingdings" panose="05000000000000000000" pitchFamily="2" charset="2"/>
              <a:buNone/>
            </a:pPr>
            <a:endParaRPr lang="de-DE" altLang="zh-CN" sz="2800" u="sng">
              <a:ea typeface="宋体" panose="02010600030101010101" pitchFamily="2" charset="-122"/>
            </a:endParaRPr>
          </a:p>
          <a:p>
            <a:pPr eaLnBrk="1" hangingPunct="1"/>
            <a:r>
              <a:rPr lang="de-DE" altLang="zh-CN" sz="2800">
                <a:ea typeface="宋体" panose="02010600030101010101" pitchFamily="2" charset="-122"/>
              </a:rPr>
              <a:t>Betont die Unterschiede, anstatt Gemeinsamkeiten zu suchen</a:t>
            </a:r>
          </a:p>
          <a:p>
            <a:pPr eaLnBrk="1" hangingPunct="1"/>
            <a:r>
              <a:rPr lang="de-DE" altLang="zh-CN" sz="2800">
                <a:ea typeface="宋体" panose="02010600030101010101" pitchFamily="2" charset="-122"/>
              </a:rPr>
              <a:t>Vergleicht Kulturen direkt miteinander </a:t>
            </a:r>
          </a:p>
          <a:p>
            <a:pPr eaLnBrk="1" hangingPunct="1">
              <a:buFont typeface="Wingdings" panose="05000000000000000000" pitchFamily="2" charset="2"/>
              <a:buNone/>
            </a:pPr>
            <a:r>
              <a:rPr lang="de-DE" altLang="zh-CN" sz="2800">
                <a:ea typeface="宋体" panose="02010600030101010101" pitchFamily="2" charset="-122"/>
              </a:rPr>
              <a:t>   ( „Kulturrelativismus“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additive="base">
                                        <p:cTn id="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 calcmode="lin" valueType="num">
                                      <p:cBhvr additive="base">
                                        <p:cTn id="19"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 calcmode="lin" valueType="num">
                                      <p:cBhvr additive="base">
                                        <p:cTn id="25"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anim calcmode="lin" valueType="num">
                                      <p:cBhvr additive="base">
                                        <p:cTn id="31"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5">
                                            <p:txEl>
                                              <p:pRg st="7" end="7"/>
                                            </p:txEl>
                                          </p:spTgt>
                                        </p:tgtEl>
                                        <p:attrNameLst>
                                          <p:attrName>style.visibility</p:attrName>
                                        </p:attrNameLst>
                                      </p:cBhvr>
                                      <p:to>
                                        <p:strVal val="visible"/>
                                      </p:to>
                                    </p:set>
                                    <p:anim calcmode="lin" valueType="num">
                                      <p:cBhvr additive="base">
                                        <p:cTn id="37"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5">
                                            <p:txEl>
                                              <p:pRg st="9" end="9"/>
                                            </p:txEl>
                                          </p:spTgt>
                                        </p:tgtEl>
                                        <p:attrNameLst>
                                          <p:attrName>style.visibility</p:attrName>
                                        </p:attrNameLst>
                                      </p:cBhvr>
                                      <p:to>
                                        <p:strVal val="visible"/>
                                      </p:to>
                                    </p:set>
                                    <p:anim calcmode="lin" valueType="num">
                                      <p:cBhvr additive="base">
                                        <p:cTn id="43" dur="500" fill="hold"/>
                                        <p:tgtEl>
                                          <p:spTgt spid="5">
                                            <p:txEl>
                                              <p:pRg st="9" end="9"/>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5">
                                            <p:txEl>
                                              <p:pRg st="10" end="10"/>
                                            </p:txEl>
                                          </p:spTgt>
                                        </p:tgtEl>
                                        <p:attrNameLst>
                                          <p:attrName>style.visibility</p:attrName>
                                        </p:attrNameLst>
                                      </p:cBhvr>
                                      <p:to>
                                        <p:strVal val="visible"/>
                                      </p:to>
                                    </p:set>
                                    <p:anim calcmode="lin" valueType="num">
                                      <p:cBhvr additive="base">
                                        <p:cTn id="49" dur="500" fill="hold"/>
                                        <p:tgtEl>
                                          <p:spTgt spid="5">
                                            <p:txEl>
                                              <p:pRg st="10" end="1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5">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5">
                                            <p:txEl>
                                              <p:pRg st="11" end="11"/>
                                            </p:txEl>
                                          </p:spTgt>
                                        </p:tgtEl>
                                        <p:attrNameLst>
                                          <p:attrName>style.visibility</p:attrName>
                                        </p:attrNameLst>
                                      </p:cBhvr>
                                      <p:to>
                                        <p:strVal val="visible"/>
                                      </p:to>
                                    </p:set>
                                    <p:anim calcmode="lin" valueType="num">
                                      <p:cBhvr additive="base">
                                        <p:cTn id="55" dur="500" fill="hold"/>
                                        <p:tgtEl>
                                          <p:spTgt spid="5">
                                            <p:txEl>
                                              <p:pRg st="11" end="11"/>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5">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714348" y="188913"/>
            <a:ext cx="8201052" cy="884237"/>
          </a:xfrm>
        </p:spPr>
        <p:txBody>
          <a:bodyPr>
            <a:normAutofit/>
          </a:bodyPr>
          <a:lstStyle/>
          <a:p>
            <a:pPr eaLnBrk="1" hangingPunct="1"/>
            <a:r>
              <a:rPr lang="zh-CN" altLang="de-DE" sz="3400" b="1" dirty="0"/>
              <a:t>这是什么情况？</a:t>
            </a:r>
            <a:endParaRPr lang="de-DE" sz="3400" b="1" dirty="0"/>
          </a:p>
        </p:txBody>
      </p:sp>
      <p:sp>
        <p:nvSpPr>
          <p:cNvPr id="63491" name="Rectangle 3"/>
          <p:cNvSpPr>
            <a:spLocks noChangeArrowheads="1"/>
          </p:cNvSpPr>
          <p:nvPr/>
        </p:nvSpPr>
        <p:spPr bwMode="auto">
          <a:xfrm>
            <a:off x="1752600" y="1295400"/>
            <a:ext cx="7127875" cy="4752975"/>
          </a:xfrm>
          <a:prstGeom prst="rect">
            <a:avLst/>
          </a:prstGeom>
          <a:noFill/>
          <a:ln w="9525">
            <a:noFill/>
            <a:miter lim="800000"/>
            <a:headEnd/>
            <a:tailEnd/>
          </a:ln>
        </p:spPr>
        <p:txBody>
          <a:bodyPr/>
          <a:lstStyle/>
          <a:p>
            <a:pPr marL="342900" indent="-342900">
              <a:spcBef>
                <a:spcPct val="20000"/>
              </a:spcBef>
              <a:buClr>
                <a:schemeClr val="bg2"/>
              </a:buClr>
              <a:buSzPct val="75000"/>
              <a:buFont typeface="Wingdings" pitchFamily="2" charset="2"/>
              <a:buNone/>
            </a:pPr>
            <a:endParaRPr lang="de-DE" sz="2000"/>
          </a:p>
        </p:txBody>
      </p:sp>
      <p:sp>
        <p:nvSpPr>
          <p:cNvPr id="63492" name="Text Box 4"/>
          <p:cNvSpPr txBox="1">
            <a:spLocks noChangeArrowheads="1"/>
          </p:cNvSpPr>
          <p:nvPr/>
        </p:nvSpPr>
        <p:spPr bwMode="auto">
          <a:xfrm>
            <a:off x="1965325" y="1487488"/>
            <a:ext cx="184150" cy="457200"/>
          </a:xfrm>
          <a:prstGeom prst="rect">
            <a:avLst/>
          </a:prstGeom>
          <a:noFill/>
          <a:ln w="9525">
            <a:noFill/>
            <a:miter lim="800000"/>
            <a:headEnd/>
            <a:tailEnd/>
          </a:ln>
        </p:spPr>
        <p:txBody>
          <a:bodyPr wrap="none">
            <a:spAutoFit/>
          </a:bodyPr>
          <a:lstStyle/>
          <a:p>
            <a:endParaRPr lang="de-DE" b="1"/>
          </a:p>
        </p:txBody>
      </p:sp>
      <p:sp>
        <p:nvSpPr>
          <p:cNvPr id="3" name="Textfeld 2">
            <a:extLst>
              <a:ext uri="{FF2B5EF4-FFF2-40B4-BE49-F238E27FC236}">
                <a16:creationId xmlns:a16="http://schemas.microsoft.com/office/drawing/2014/main" id="{2D7DB953-CAE5-2314-6A2C-A050A10404A4}"/>
              </a:ext>
            </a:extLst>
          </p:cNvPr>
          <p:cNvSpPr txBox="1"/>
          <p:nvPr/>
        </p:nvSpPr>
        <p:spPr>
          <a:xfrm>
            <a:off x="2166598" y="1924937"/>
            <a:ext cx="4853673" cy="3354765"/>
          </a:xfrm>
          <a:prstGeom prst="rect">
            <a:avLst/>
          </a:prstGeom>
          <a:noFill/>
        </p:spPr>
        <p:txBody>
          <a:bodyPr wrap="square">
            <a:spAutoFit/>
          </a:bodyPr>
          <a:lstStyle/>
          <a:p>
            <a:r>
              <a:rPr lang="de-DE" sz="4400" dirty="0">
                <a:hlinkClick r:id="rId3"/>
              </a:rPr>
              <a:t>https://www.menti.com/al38zzobwpwa</a:t>
            </a:r>
            <a:endParaRPr lang="de-DE" sz="4400" dirty="0"/>
          </a:p>
          <a:p>
            <a:endParaRPr lang="de-DE" sz="4400" dirty="0"/>
          </a:p>
          <a:p>
            <a:r>
              <a:rPr lang="de-DE" sz="8000" b="1" i="0" dirty="0">
                <a:solidFill>
                  <a:srgbClr val="252B36"/>
                </a:solidFill>
                <a:effectLst/>
                <a:latin typeface="MentiText"/>
              </a:rPr>
              <a:t>8325 4726</a:t>
            </a:r>
            <a:endParaRPr lang="de-DE" sz="8000" dirty="0"/>
          </a:p>
        </p:txBody>
      </p:sp>
    </p:spTree>
    <p:extLst>
      <p:ext uri="{BB962C8B-B14F-4D97-AF65-F5344CB8AC3E}">
        <p14:creationId xmlns:p14="http://schemas.microsoft.com/office/powerpoint/2010/main" val="26204523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itel 1">
            <a:extLst>
              <a:ext uri="{FF2B5EF4-FFF2-40B4-BE49-F238E27FC236}">
                <a16:creationId xmlns:a16="http://schemas.microsoft.com/office/drawing/2014/main" id="{8B19185B-FFD2-4D38-85D4-33BC8F710FAB}"/>
              </a:ext>
            </a:extLst>
          </p:cNvPr>
          <p:cNvSpPr>
            <a:spLocks noGrp="1"/>
          </p:cNvSpPr>
          <p:nvPr>
            <p:ph type="title" idx="4294967295"/>
          </p:nvPr>
        </p:nvSpPr>
        <p:spPr/>
        <p:txBody>
          <a:bodyPr/>
          <a:lstStyle/>
          <a:p>
            <a:pPr eaLnBrk="1" hangingPunct="1"/>
            <a:endParaRPr lang="de-DE" altLang="zh-CN">
              <a:ea typeface="宋体" panose="02010600030101010101" pitchFamily="2" charset="-122"/>
            </a:endParaRPr>
          </a:p>
        </p:txBody>
      </p:sp>
      <p:sp>
        <p:nvSpPr>
          <p:cNvPr id="3" name="Inhaltsplatzhalter 2">
            <a:extLst>
              <a:ext uri="{FF2B5EF4-FFF2-40B4-BE49-F238E27FC236}">
                <a16:creationId xmlns:a16="http://schemas.microsoft.com/office/drawing/2014/main" id="{723ED457-829D-4519-8729-1E1E60D415A5}"/>
              </a:ext>
            </a:extLst>
          </p:cNvPr>
          <p:cNvSpPr>
            <a:spLocks noGrp="1"/>
          </p:cNvSpPr>
          <p:nvPr>
            <p:ph idx="4294967295"/>
          </p:nvPr>
        </p:nvSpPr>
        <p:spPr>
          <a:xfrm>
            <a:off x="0" y="0"/>
            <a:ext cx="9144000" cy="6858000"/>
          </a:xfrm>
        </p:spPr>
        <p:txBody>
          <a:bodyPr/>
          <a:lstStyle/>
          <a:p>
            <a:pPr eaLnBrk="1" hangingPunct="1"/>
            <a:endParaRPr lang="de-DE" altLang="zh-CN">
              <a:ea typeface="宋体" panose="02010600030101010101" pitchFamily="2" charset="-122"/>
            </a:endParaRPr>
          </a:p>
          <a:p>
            <a:pPr eaLnBrk="1" hangingPunct="1"/>
            <a:r>
              <a:rPr lang="de-DE" altLang="zh-CN">
                <a:ea typeface="宋体" panose="02010600030101010101" pitchFamily="2" charset="-122"/>
              </a:rPr>
              <a:t>Kulturfremdes wird ignoriert oder abqualifiziert</a:t>
            </a:r>
          </a:p>
          <a:p>
            <a:pPr eaLnBrk="1" hangingPunct="1"/>
            <a:r>
              <a:rPr lang="de-DE" altLang="zh-CN">
                <a:ea typeface="宋体" panose="02010600030101010101" pitchFamily="2" charset="-122"/>
              </a:rPr>
              <a:t>Zwangsläufige Überbewertung extremer Minderheiten (z.B. „Islamisten“)</a:t>
            </a:r>
          </a:p>
          <a:p>
            <a:pPr eaLnBrk="1" hangingPunct="1">
              <a:buFont typeface="Wingdings" panose="05000000000000000000" pitchFamily="2" charset="2"/>
              <a:buNone/>
            </a:pPr>
            <a:endParaRPr lang="de-DE" altLang="zh-CN">
              <a:ea typeface="宋体" panose="02010600030101010101" pitchFamily="2" charset="-122"/>
            </a:endParaRPr>
          </a:p>
          <a:p>
            <a:pPr eaLnBrk="1" hangingPunct="1">
              <a:buFont typeface="Wingdings" panose="05000000000000000000" pitchFamily="2" charset="2"/>
              <a:buNone/>
            </a:pPr>
            <a:r>
              <a:rPr lang="de-DE" altLang="zh-CN" u="sng">
                <a:ea typeface="宋体" panose="02010600030101010101" pitchFamily="2" charset="-122"/>
              </a:rPr>
              <a:t>Hintergrundinfo</a:t>
            </a:r>
          </a:p>
          <a:p>
            <a:pPr eaLnBrk="1" hangingPunct="1">
              <a:buFont typeface="Wingdings" panose="05000000000000000000" pitchFamily="2" charset="2"/>
              <a:buNone/>
            </a:pPr>
            <a:r>
              <a:rPr lang="de-DE" altLang="zh-CN">
                <a:ea typeface="宋体" panose="02010600030101010101" pitchFamily="2" charset="-122"/>
              </a:rPr>
              <a:t>Huntingtons Theorie erhielt vor allem in</a:t>
            </a:r>
          </a:p>
          <a:p>
            <a:pPr eaLnBrk="1" hangingPunct="1">
              <a:buFont typeface="Wingdings" panose="05000000000000000000" pitchFamily="2" charset="2"/>
              <a:buNone/>
            </a:pPr>
            <a:r>
              <a:rPr lang="de-DE" altLang="zh-CN">
                <a:ea typeface="宋体" panose="02010600030101010101" pitchFamily="2" charset="-122"/>
              </a:rPr>
              <a:t>jüngerer Zeit starke Rückendeckung</a:t>
            </a:r>
          </a:p>
          <a:p>
            <a:pPr eaLnBrk="1" hangingPunct="1">
              <a:buFont typeface="Wingdings" panose="05000000000000000000" pitchFamily="2" charset="2"/>
              <a:buNone/>
            </a:pPr>
            <a:r>
              <a:rPr lang="de-DE" altLang="zh-CN">
                <a:ea typeface="宋体" panose="02010600030101010101" pitchFamily="2" charset="-122"/>
              </a:rPr>
              <a:t>→Grund: Konflikte nach 9/11 wurden lediglich auf religiöse bzw. kulturelle Gegensätze zurückgeführt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 calcmode="lin" valueType="num">
                                      <p:cBhvr additive="base">
                                        <p:cTn id="3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 calcmode="lin" valueType="num">
                                      <p:cBhvr additive="base">
                                        <p:cTn id="3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Titel 1">
            <a:extLst>
              <a:ext uri="{FF2B5EF4-FFF2-40B4-BE49-F238E27FC236}">
                <a16:creationId xmlns:a16="http://schemas.microsoft.com/office/drawing/2014/main" id="{4654284B-32CE-4BAC-A9A2-230DEC9F1800}"/>
              </a:ext>
            </a:extLst>
          </p:cNvPr>
          <p:cNvSpPr>
            <a:spLocks noGrp="1"/>
          </p:cNvSpPr>
          <p:nvPr>
            <p:ph type="title" idx="4294967295"/>
          </p:nvPr>
        </p:nvSpPr>
        <p:spPr/>
        <p:txBody>
          <a:bodyPr/>
          <a:lstStyle/>
          <a:p>
            <a:pPr eaLnBrk="1" hangingPunct="1"/>
            <a:endParaRPr lang="de-DE" altLang="zh-CN">
              <a:ea typeface="宋体" panose="02010600030101010101" pitchFamily="2" charset="-122"/>
            </a:endParaRPr>
          </a:p>
        </p:txBody>
      </p:sp>
      <p:sp>
        <p:nvSpPr>
          <p:cNvPr id="3" name="Inhaltsplatzhalter 2">
            <a:extLst>
              <a:ext uri="{FF2B5EF4-FFF2-40B4-BE49-F238E27FC236}">
                <a16:creationId xmlns:a16="http://schemas.microsoft.com/office/drawing/2014/main" id="{D748A582-18D1-4628-A22E-94FCB18256F0}"/>
              </a:ext>
            </a:extLst>
          </p:cNvPr>
          <p:cNvSpPr>
            <a:spLocks noGrp="1"/>
          </p:cNvSpPr>
          <p:nvPr>
            <p:ph idx="4294967295"/>
          </p:nvPr>
        </p:nvSpPr>
        <p:spPr>
          <a:xfrm>
            <a:off x="0" y="0"/>
            <a:ext cx="9144000" cy="6858000"/>
          </a:xfrm>
        </p:spPr>
        <p:txBody>
          <a:bodyPr/>
          <a:lstStyle/>
          <a:p>
            <a:pPr algn="ctr" eaLnBrk="1" hangingPunct="1">
              <a:buFont typeface="Wingdings" panose="05000000000000000000" pitchFamily="2" charset="2"/>
              <a:buNone/>
            </a:pPr>
            <a:r>
              <a:rPr lang="de-DE" altLang="zh-CN" u="sng">
                <a:ea typeface="宋体" panose="02010600030101010101" pitchFamily="2" charset="-122"/>
              </a:rPr>
              <a:t>Oswald Spengler</a:t>
            </a:r>
          </a:p>
          <a:p>
            <a:pPr algn="ctr" eaLnBrk="1" hangingPunct="1">
              <a:buFont typeface="Wingdings" panose="05000000000000000000" pitchFamily="2" charset="2"/>
              <a:buNone/>
            </a:pPr>
            <a:endParaRPr lang="de-DE" altLang="zh-CN" u="sng">
              <a:ea typeface="宋体" panose="02010600030101010101" pitchFamily="2" charset="-122"/>
            </a:endParaRPr>
          </a:p>
          <a:p>
            <a:pPr eaLnBrk="1" hangingPunct="1">
              <a:buFont typeface="Wingdings" panose="05000000000000000000" pitchFamily="2" charset="2"/>
              <a:buChar char="Ø"/>
            </a:pPr>
            <a:r>
              <a:rPr lang="de-DE" altLang="zh-CN">
                <a:ea typeface="宋体" panose="02010600030101010101" pitchFamily="2" charset="-122"/>
              </a:rPr>
              <a:t>1918: „Der Untergang des Abendlandes, Umrisse einer Morphologie der Weltgeschichte“</a:t>
            </a:r>
          </a:p>
          <a:p>
            <a:pPr eaLnBrk="1" hangingPunct="1">
              <a:buFont typeface="Wingdings" panose="05000000000000000000" pitchFamily="2" charset="2"/>
              <a:buChar char="Ø"/>
            </a:pPr>
            <a:r>
              <a:rPr lang="de-DE" altLang="zh-CN" u="sng">
                <a:ea typeface="宋体" panose="02010600030101010101" pitchFamily="2" charset="-122"/>
              </a:rPr>
              <a:t>Parallele zu Huntington:</a:t>
            </a:r>
          </a:p>
          <a:p>
            <a:pPr algn="ctr" eaLnBrk="1" hangingPunct="1"/>
            <a:r>
              <a:rPr lang="de-DE" altLang="zh-CN">
                <a:ea typeface="宋体" panose="02010600030101010101" pitchFamily="2" charset="-122"/>
              </a:rPr>
              <a:t>Weltgeschichte = Geschichte großer „Hochkulturen“ (z.B. ägypt., babyl., indisch, chinesisch)</a:t>
            </a:r>
          </a:p>
          <a:p>
            <a:pPr eaLnBrk="1" hangingPunct="1">
              <a:buFont typeface="Wingdings" panose="05000000000000000000" pitchFamily="2" charset="2"/>
              <a:buChar char="Ø"/>
            </a:pPr>
            <a:r>
              <a:rPr lang="de-DE" altLang="zh-CN">
                <a:ea typeface="宋体" panose="02010600030101010101" pitchFamily="2" charset="-122"/>
              </a:rPr>
              <a:t>Kulturen entstehen, blühen and zerfallen wieder (Folge: so wird es auch dem Abendland ergehen)</a:t>
            </a:r>
          </a:p>
          <a:p>
            <a:pPr eaLnBrk="1" hangingPunct="1">
              <a:buFont typeface="Wingdings" panose="05000000000000000000" pitchFamily="2" charset="2"/>
              <a:buNone/>
            </a:pPr>
            <a:endParaRPr lang="de-DE" altLang="zh-CN">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blinds(horizontal)">
                                      <p:cBhvr>
                                        <p:cTn id="25" dur="500"/>
                                        <p:tgtEl>
                                          <p:spTgt spid="3">
                                            <p:txEl>
                                              <p:pRg st="4" end="4"/>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 calcmode="lin" valueType="num">
                                      <p:cBhvr additive="base">
                                        <p:cTn id="30"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2">
            <a:extLst>
              <a:ext uri="{FF2B5EF4-FFF2-40B4-BE49-F238E27FC236}">
                <a16:creationId xmlns:a16="http://schemas.microsoft.com/office/drawing/2014/main" id="{1156136F-59FD-4A1F-96C3-D7D5D991D7CF}"/>
              </a:ext>
            </a:extLst>
          </p:cNvPr>
          <p:cNvSpPr>
            <a:spLocks noGrp="1" noChangeArrowheads="1"/>
          </p:cNvSpPr>
          <p:nvPr>
            <p:ph type="title"/>
          </p:nvPr>
        </p:nvSpPr>
        <p:spPr>
          <a:xfrm>
            <a:off x="1908175" y="168275"/>
            <a:ext cx="6911975" cy="884238"/>
          </a:xfrm>
        </p:spPr>
        <p:txBody>
          <a:bodyPr>
            <a:normAutofit fontScale="90000"/>
          </a:bodyPr>
          <a:lstStyle/>
          <a:p>
            <a:pPr eaLnBrk="1" hangingPunct="1"/>
            <a:r>
              <a:rPr lang="de-DE" altLang="zh-CN" sz="3200" b="1">
                <a:ea typeface="宋体" panose="02010600030101010101" pitchFamily="2" charset="-122"/>
              </a:rPr>
              <a:t>2. Lösungsorientierter Ansatz</a:t>
            </a:r>
            <a:br>
              <a:rPr lang="de-DE" altLang="zh-CN" sz="3200" b="1">
                <a:ea typeface="宋体" panose="02010600030101010101" pitchFamily="2" charset="-122"/>
              </a:rPr>
            </a:br>
            <a:r>
              <a:rPr lang="de-DE" altLang="zh-CN" sz="3200" b="1">
                <a:ea typeface="宋体" panose="02010600030101010101" pitchFamily="2" charset="-122"/>
              </a:rPr>
              <a:t>2.1 Gemeinsamkeiten</a:t>
            </a:r>
          </a:p>
        </p:txBody>
      </p:sp>
      <p:sp>
        <p:nvSpPr>
          <p:cNvPr id="86018" name="Rectangle 3">
            <a:extLst>
              <a:ext uri="{FF2B5EF4-FFF2-40B4-BE49-F238E27FC236}">
                <a16:creationId xmlns:a16="http://schemas.microsoft.com/office/drawing/2014/main" id="{67BF76AC-1F65-49C7-922F-4DF4B3D4665C}"/>
              </a:ext>
            </a:extLst>
          </p:cNvPr>
          <p:cNvSpPr>
            <a:spLocks noGrp="1" noChangeArrowheads="1"/>
          </p:cNvSpPr>
          <p:nvPr>
            <p:ph type="body" idx="1"/>
          </p:nvPr>
        </p:nvSpPr>
        <p:spPr>
          <a:xfrm>
            <a:off x="1835150" y="1628775"/>
            <a:ext cx="6623050" cy="4824413"/>
          </a:xfrm>
        </p:spPr>
        <p:txBody>
          <a:bodyPr/>
          <a:lstStyle/>
          <a:p>
            <a:pPr eaLnBrk="1" hangingPunct="1">
              <a:lnSpc>
                <a:spcPct val="80000"/>
              </a:lnSpc>
            </a:pPr>
            <a:r>
              <a:rPr lang="de-DE" altLang="zh-CN" sz="2600">
                <a:ea typeface="宋体" panose="02010600030101010101" pitchFamily="2" charset="-122"/>
              </a:rPr>
              <a:t>Alternativer Ansatz: aus Praxiserfahrung abgeleitet</a:t>
            </a:r>
          </a:p>
          <a:p>
            <a:pPr eaLnBrk="1" hangingPunct="1">
              <a:lnSpc>
                <a:spcPct val="80000"/>
              </a:lnSpc>
            </a:pPr>
            <a:r>
              <a:rPr lang="de-DE" altLang="zh-CN" sz="2600">
                <a:ea typeface="宋体" panose="02010600030101010101" pitchFamily="2" charset="-122"/>
              </a:rPr>
              <a:t>Bewusstwerden der Gemeinsamkeiten, von diesen ausgehen (gesunder Menschenverstand, internationale Sprache: Musik, Anzug etc., Bewusstsein der Zugehörigkeit zu Kulturen)</a:t>
            </a:r>
          </a:p>
          <a:p>
            <a:pPr eaLnBrk="1" hangingPunct="1">
              <a:lnSpc>
                <a:spcPct val="80000"/>
              </a:lnSpc>
            </a:pPr>
            <a:r>
              <a:rPr lang="de-DE" altLang="zh-CN" sz="2600">
                <a:ea typeface="宋体" panose="02010600030101010101" pitchFamily="2" charset="-122"/>
              </a:rPr>
              <a:t>z.B. in Erstkontakt- oder Spannungssituationen Lächeln (international verständlich, Bsp.: Gaffer)</a:t>
            </a:r>
          </a:p>
        </p:txBody>
      </p:sp>
      <p:sp>
        <p:nvSpPr>
          <p:cNvPr id="86019" name="Text Box 4">
            <a:extLst>
              <a:ext uri="{FF2B5EF4-FFF2-40B4-BE49-F238E27FC236}">
                <a16:creationId xmlns:a16="http://schemas.microsoft.com/office/drawing/2014/main" id="{1234359C-B219-4169-88D9-6785F5FFC6F8}"/>
              </a:ext>
            </a:extLst>
          </p:cNvPr>
          <p:cNvSpPr txBox="1">
            <a:spLocks noChangeArrowheads="1"/>
          </p:cNvSpPr>
          <p:nvPr/>
        </p:nvSpPr>
        <p:spPr bwMode="auto">
          <a:xfrm>
            <a:off x="107950" y="836613"/>
            <a:ext cx="1512888" cy="498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spcBef>
                <a:spcPct val="20000"/>
              </a:spcBef>
            </a:pPr>
            <a:r>
              <a:rPr lang="de-DE" altLang="zh-CN" sz="1500" b="1">
                <a:solidFill>
                  <a:srgbClr val="777777"/>
                </a:solidFill>
              </a:rPr>
              <a:t>Multicultural Communi-cation</a:t>
            </a:r>
            <a:endParaRPr lang="de-DE" altLang="zh-CN" sz="1500" b="1">
              <a:solidFill>
                <a:srgbClr val="777777"/>
              </a:solidFill>
              <a:ea typeface="Arial Unicode MS" panose="020B0604020202020204" pitchFamily="34" charset="-128"/>
              <a:cs typeface="Arial Unicode MS" panose="020B0604020202020204" pitchFamily="34" charset="-128"/>
            </a:endParaRPr>
          </a:p>
          <a:p>
            <a:pPr>
              <a:spcBef>
                <a:spcPct val="20000"/>
              </a:spcBef>
            </a:pPr>
            <a:endParaRPr lang="de-DE" altLang="zh-CN" sz="1500" b="1">
              <a:solidFill>
                <a:srgbClr val="777777"/>
              </a:solidFill>
            </a:endParaRPr>
          </a:p>
          <a:p>
            <a:pPr>
              <a:spcBef>
                <a:spcPct val="20000"/>
              </a:spcBef>
            </a:pPr>
            <a:r>
              <a:rPr lang="de-DE" altLang="zh-CN" sz="1500" b="1">
                <a:solidFill>
                  <a:srgbClr val="777777"/>
                </a:solidFill>
              </a:rPr>
              <a:t>Overview</a:t>
            </a:r>
          </a:p>
          <a:p>
            <a:pPr>
              <a:spcBef>
                <a:spcPct val="20000"/>
              </a:spcBef>
            </a:pPr>
            <a:endParaRPr lang="de-DE" altLang="zh-CN" sz="1500" b="1">
              <a:solidFill>
                <a:srgbClr val="777777"/>
              </a:solidFill>
            </a:endParaRPr>
          </a:p>
          <a:p>
            <a:pPr>
              <a:spcBef>
                <a:spcPct val="20000"/>
              </a:spcBef>
            </a:pPr>
            <a:r>
              <a:rPr lang="de-DE" altLang="zh-CN" sz="1500" b="1">
                <a:solidFill>
                  <a:srgbClr val="777777"/>
                </a:solidFill>
              </a:rPr>
              <a:t>1. Experien-</a:t>
            </a:r>
            <a:br>
              <a:rPr lang="de-DE" altLang="zh-CN" sz="1500" b="1">
                <a:solidFill>
                  <a:srgbClr val="777777"/>
                </a:solidFill>
              </a:rPr>
            </a:br>
            <a:r>
              <a:rPr lang="de-DE" altLang="zh-CN" sz="1500" b="1">
                <a:solidFill>
                  <a:srgbClr val="777777"/>
                </a:solidFill>
              </a:rPr>
              <a:t>    ces</a:t>
            </a:r>
          </a:p>
          <a:p>
            <a:pPr>
              <a:spcBef>
                <a:spcPct val="20000"/>
              </a:spcBef>
            </a:pPr>
            <a:r>
              <a:rPr lang="de-DE" altLang="zh-CN" sz="1500" b="1"/>
              <a:t>2. Competen-</a:t>
            </a:r>
            <a:br>
              <a:rPr lang="de-DE" altLang="zh-CN" sz="1500" b="1"/>
            </a:br>
            <a:r>
              <a:rPr lang="de-DE" altLang="zh-CN" sz="1500" b="1"/>
              <a:t>    ces</a:t>
            </a:r>
          </a:p>
          <a:p>
            <a:pPr>
              <a:spcBef>
                <a:spcPct val="20000"/>
              </a:spcBef>
            </a:pPr>
            <a:r>
              <a:rPr lang="de-DE" altLang="zh-CN" sz="1500" b="1">
                <a:solidFill>
                  <a:srgbClr val="777777"/>
                </a:solidFill>
              </a:rPr>
              <a:t>3. Models of</a:t>
            </a:r>
            <a:br>
              <a:rPr lang="de-DE" altLang="zh-CN" sz="1500" b="1">
                <a:solidFill>
                  <a:srgbClr val="777777"/>
                </a:solidFill>
              </a:rPr>
            </a:br>
            <a:r>
              <a:rPr lang="de-DE" altLang="zh-CN" sz="1500" b="1">
                <a:solidFill>
                  <a:srgbClr val="777777"/>
                </a:solidFill>
              </a:rPr>
              <a:t>    cultural</a:t>
            </a:r>
            <a:br>
              <a:rPr lang="de-DE" altLang="zh-CN" sz="1500" b="1">
                <a:solidFill>
                  <a:srgbClr val="777777"/>
                </a:solidFill>
              </a:rPr>
            </a:br>
            <a:r>
              <a:rPr lang="de-DE" altLang="zh-CN" sz="1500" b="1">
                <a:solidFill>
                  <a:srgbClr val="777777"/>
                </a:solidFill>
              </a:rPr>
              <a:t>    comparison</a:t>
            </a:r>
          </a:p>
          <a:p>
            <a:pPr>
              <a:spcBef>
                <a:spcPct val="20000"/>
              </a:spcBef>
            </a:pPr>
            <a:r>
              <a:rPr lang="de-DE" altLang="zh-CN" sz="1500" b="1">
                <a:solidFill>
                  <a:srgbClr val="777777"/>
                </a:solidFill>
              </a:rPr>
              <a:t>4. Methods </a:t>
            </a:r>
            <a:br>
              <a:rPr lang="de-DE" altLang="zh-CN" sz="1500" b="1">
                <a:solidFill>
                  <a:srgbClr val="777777"/>
                </a:solidFill>
              </a:rPr>
            </a:br>
            <a:r>
              <a:rPr lang="de-DE" altLang="zh-CN" sz="1500" b="1">
                <a:solidFill>
                  <a:srgbClr val="777777"/>
                </a:solidFill>
              </a:rPr>
              <a:t>    and</a:t>
            </a:r>
            <a:br>
              <a:rPr lang="de-DE" altLang="zh-CN" sz="1500" b="1">
                <a:solidFill>
                  <a:srgbClr val="777777"/>
                </a:solidFill>
              </a:rPr>
            </a:br>
            <a:r>
              <a:rPr lang="de-DE" altLang="zh-CN" sz="1500" b="1">
                <a:solidFill>
                  <a:srgbClr val="777777"/>
                </a:solidFill>
              </a:rPr>
              <a:t>    findings</a:t>
            </a:r>
            <a:br>
              <a:rPr lang="de-DE" altLang="zh-CN" sz="1500" b="1">
                <a:solidFill>
                  <a:srgbClr val="777777"/>
                </a:solidFill>
              </a:rPr>
            </a:br>
            <a:r>
              <a:rPr lang="de-DE" altLang="zh-CN" sz="1500" b="1">
                <a:solidFill>
                  <a:srgbClr val="777777"/>
                </a:solidFill>
              </a:rPr>
              <a:t>5. Recommen-</a:t>
            </a:r>
            <a:br>
              <a:rPr lang="de-DE" altLang="zh-CN" sz="1500" b="1">
                <a:solidFill>
                  <a:srgbClr val="777777"/>
                </a:solidFill>
              </a:rPr>
            </a:br>
            <a:r>
              <a:rPr lang="de-DE" altLang="zh-CN" sz="1500" b="1">
                <a:solidFill>
                  <a:srgbClr val="777777"/>
                </a:solidFill>
              </a:rPr>
              <a:t>    dations of</a:t>
            </a:r>
            <a:br>
              <a:rPr lang="de-DE" altLang="zh-CN" sz="1500" b="1">
                <a:solidFill>
                  <a:srgbClr val="777777"/>
                </a:solidFill>
              </a:rPr>
            </a:br>
            <a:r>
              <a:rPr lang="de-DE" altLang="zh-CN" sz="1500" b="1">
                <a:solidFill>
                  <a:srgbClr val="777777"/>
                </a:solidFill>
              </a:rPr>
              <a:t>    literature</a:t>
            </a:r>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2">
            <a:extLst>
              <a:ext uri="{FF2B5EF4-FFF2-40B4-BE49-F238E27FC236}">
                <a16:creationId xmlns:a16="http://schemas.microsoft.com/office/drawing/2014/main" id="{13802D5B-24BC-495A-8344-D181569F1183}"/>
              </a:ext>
            </a:extLst>
          </p:cNvPr>
          <p:cNvSpPr>
            <a:spLocks noGrp="1" noChangeArrowheads="1"/>
          </p:cNvSpPr>
          <p:nvPr>
            <p:ph type="title"/>
          </p:nvPr>
        </p:nvSpPr>
        <p:spPr/>
        <p:txBody>
          <a:bodyPr/>
          <a:lstStyle/>
          <a:p>
            <a:pPr eaLnBrk="1" hangingPunct="1"/>
            <a:r>
              <a:rPr lang="de-DE" altLang="zh-CN" sz="3200" b="1">
                <a:ea typeface="宋体" panose="02010600030101010101" pitchFamily="2" charset="-122"/>
              </a:rPr>
              <a:t>2. Lösungsorientierter Ansatz</a:t>
            </a:r>
            <a:br>
              <a:rPr lang="de-DE" altLang="zh-CN" sz="3200" b="1">
                <a:ea typeface="宋体" panose="02010600030101010101" pitchFamily="2" charset="-122"/>
              </a:rPr>
            </a:br>
            <a:r>
              <a:rPr lang="de-DE" altLang="zh-CN" sz="3200" b="1">
                <a:ea typeface="宋体" panose="02010600030101010101" pitchFamily="2" charset="-122"/>
              </a:rPr>
              <a:t>2.2 Wissensebene</a:t>
            </a:r>
          </a:p>
        </p:txBody>
      </p:sp>
      <p:sp>
        <p:nvSpPr>
          <p:cNvPr id="88066" name="Rectangle 3">
            <a:extLst>
              <a:ext uri="{FF2B5EF4-FFF2-40B4-BE49-F238E27FC236}">
                <a16:creationId xmlns:a16="http://schemas.microsoft.com/office/drawing/2014/main" id="{29056215-245A-4189-A6B8-4A4A7E78D9D0}"/>
              </a:ext>
            </a:extLst>
          </p:cNvPr>
          <p:cNvSpPr>
            <a:spLocks noGrp="1" noChangeArrowheads="1"/>
          </p:cNvSpPr>
          <p:nvPr>
            <p:ph type="body" idx="1"/>
          </p:nvPr>
        </p:nvSpPr>
        <p:spPr>
          <a:xfrm>
            <a:off x="1763713" y="1557338"/>
            <a:ext cx="7129462" cy="4579937"/>
          </a:xfrm>
        </p:spPr>
        <p:txBody>
          <a:bodyPr/>
          <a:lstStyle/>
          <a:p>
            <a:pPr eaLnBrk="1" hangingPunct="1">
              <a:lnSpc>
                <a:spcPct val="80000"/>
              </a:lnSpc>
              <a:buFont typeface="Wingdings" panose="05000000000000000000" pitchFamily="2" charset="2"/>
              <a:buNone/>
            </a:pPr>
            <a:r>
              <a:rPr lang="de-DE" altLang="zh-CN" sz="2400">
                <a:ea typeface="宋体" panose="02010600030101010101" pitchFamily="2" charset="-122"/>
              </a:rPr>
              <a:t>Schulung von Einzelwissen, Kulturstandard-System, Regeln (s.o.)</a:t>
            </a:r>
          </a:p>
          <a:p>
            <a:pPr eaLnBrk="1" hangingPunct="1">
              <a:lnSpc>
                <a:spcPct val="80000"/>
              </a:lnSpc>
            </a:pPr>
            <a:r>
              <a:rPr lang="de-DE" altLang="zh-CN" sz="2400">
                <a:ea typeface="宋体" panose="02010600030101010101" pitchFamily="2" charset="-122"/>
              </a:rPr>
              <a:t>Kommunikative Kompetenz (fachsprachliche, allgemeinsprachliche, außersprachliche)</a:t>
            </a:r>
          </a:p>
          <a:p>
            <a:pPr eaLnBrk="1" hangingPunct="1">
              <a:lnSpc>
                <a:spcPct val="80000"/>
              </a:lnSpc>
            </a:pPr>
            <a:r>
              <a:rPr lang="de-DE" altLang="zh-CN" sz="2400">
                <a:ea typeface="宋体" panose="02010600030101010101" pitchFamily="2" charset="-122"/>
              </a:rPr>
              <a:t>Situative Kompetenz, kulturspezifische Kontextualisierungs-Konventionen </a:t>
            </a:r>
          </a:p>
          <a:p>
            <a:pPr eaLnBrk="1" hangingPunct="1">
              <a:lnSpc>
                <a:spcPct val="80000"/>
              </a:lnSpc>
            </a:pPr>
            <a:r>
              <a:rPr lang="de-DE" altLang="zh-CN" sz="2400">
                <a:ea typeface="宋体" panose="02010600030101010101" pitchFamily="2" charset="-122"/>
              </a:rPr>
              <a:t>Kognitive Kompetenz (Kenntnisgrad des fremden Kulturstandard-Systems)</a:t>
            </a:r>
          </a:p>
          <a:p>
            <a:pPr eaLnBrk="1" hangingPunct="1">
              <a:lnSpc>
                <a:spcPct val="80000"/>
              </a:lnSpc>
            </a:pPr>
            <a:r>
              <a:rPr lang="de-DE" altLang="zh-CN" sz="2400">
                <a:ea typeface="宋体" panose="02010600030101010101" pitchFamily="2" charset="-122"/>
              </a:rPr>
              <a:t>Kontrastive and selektive Kompetenz (Fähigkeit, Unterschiede zu erkennen. Bei Missverständnissen auf kulturelle Unterschiede als Grund hinweisen. Sich über das Bild des Anderen von mir informieren, z.B. Bild der Chinesen vom Deutschen.)</a:t>
            </a:r>
          </a:p>
        </p:txBody>
      </p:sp>
      <p:sp>
        <p:nvSpPr>
          <p:cNvPr id="88067" name="Text Box 4">
            <a:extLst>
              <a:ext uri="{FF2B5EF4-FFF2-40B4-BE49-F238E27FC236}">
                <a16:creationId xmlns:a16="http://schemas.microsoft.com/office/drawing/2014/main" id="{15D74DEB-67B9-4537-8F90-26652A71D9A0}"/>
              </a:ext>
            </a:extLst>
          </p:cNvPr>
          <p:cNvSpPr txBox="1">
            <a:spLocks noChangeArrowheads="1"/>
          </p:cNvSpPr>
          <p:nvPr/>
        </p:nvSpPr>
        <p:spPr bwMode="auto">
          <a:xfrm>
            <a:off x="107950" y="836613"/>
            <a:ext cx="1512888" cy="498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spcBef>
                <a:spcPct val="20000"/>
              </a:spcBef>
            </a:pPr>
            <a:r>
              <a:rPr lang="de-DE" altLang="zh-CN" sz="1500" b="1">
                <a:solidFill>
                  <a:srgbClr val="777777"/>
                </a:solidFill>
              </a:rPr>
              <a:t>Multicultural Communi-cation</a:t>
            </a:r>
            <a:endParaRPr lang="de-DE" altLang="zh-CN" sz="1500" b="1">
              <a:solidFill>
                <a:srgbClr val="777777"/>
              </a:solidFill>
              <a:ea typeface="Arial Unicode MS" panose="020B0604020202020204" pitchFamily="34" charset="-128"/>
              <a:cs typeface="Arial Unicode MS" panose="020B0604020202020204" pitchFamily="34" charset="-128"/>
            </a:endParaRPr>
          </a:p>
          <a:p>
            <a:pPr>
              <a:spcBef>
                <a:spcPct val="20000"/>
              </a:spcBef>
            </a:pPr>
            <a:endParaRPr lang="de-DE" altLang="zh-CN" sz="1500" b="1">
              <a:solidFill>
                <a:srgbClr val="777777"/>
              </a:solidFill>
            </a:endParaRPr>
          </a:p>
          <a:p>
            <a:pPr>
              <a:spcBef>
                <a:spcPct val="20000"/>
              </a:spcBef>
            </a:pPr>
            <a:r>
              <a:rPr lang="de-DE" altLang="zh-CN" sz="1500" b="1">
                <a:solidFill>
                  <a:srgbClr val="777777"/>
                </a:solidFill>
              </a:rPr>
              <a:t>Overview</a:t>
            </a:r>
          </a:p>
          <a:p>
            <a:pPr>
              <a:spcBef>
                <a:spcPct val="20000"/>
              </a:spcBef>
            </a:pPr>
            <a:endParaRPr lang="de-DE" altLang="zh-CN" sz="1500" b="1">
              <a:solidFill>
                <a:srgbClr val="777777"/>
              </a:solidFill>
            </a:endParaRPr>
          </a:p>
          <a:p>
            <a:pPr>
              <a:spcBef>
                <a:spcPct val="20000"/>
              </a:spcBef>
            </a:pPr>
            <a:r>
              <a:rPr lang="de-DE" altLang="zh-CN" sz="1500" b="1">
                <a:solidFill>
                  <a:srgbClr val="777777"/>
                </a:solidFill>
              </a:rPr>
              <a:t>1. Experien-</a:t>
            </a:r>
            <a:br>
              <a:rPr lang="de-DE" altLang="zh-CN" sz="1500" b="1">
                <a:solidFill>
                  <a:srgbClr val="777777"/>
                </a:solidFill>
              </a:rPr>
            </a:br>
            <a:r>
              <a:rPr lang="de-DE" altLang="zh-CN" sz="1500" b="1">
                <a:solidFill>
                  <a:srgbClr val="777777"/>
                </a:solidFill>
              </a:rPr>
              <a:t>    ces</a:t>
            </a:r>
          </a:p>
          <a:p>
            <a:pPr>
              <a:spcBef>
                <a:spcPct val="20000"/>
              </a:spcBef>
            </a:pPr>
            <a:r>
              <a:rPr lang="de-DE" altLang="zh-CN" sz="1500" b="1"/>
              <a:t>2. Competen-</a:t>
            </a:r>
            <a:br>
              <a:rPr lang="de-DE" altLang="zh-CN" sz="1500" b="1"/>
            </a:br>
            <a:r>
              <a:rPr lang="de-DE" altLang="zh-CN" sz="1500" b="1"/>
              <a:t>    ces</a:t>
            </a:r>
          </a:p>
          <a:p>
            <a:pPr>
              <a:spcBef>
                <a:spcPct val="20000"/>
              </a:spcBef>
            </a:pPr>
            <a:r>
              <a:rPr lang="de-DE" altLang="zh-CN" sz="1500" b="1">
                <a:solidFill>
                  <a:srgbClr val="777777"/>
                </a:solidFill>
              </a:rPr>
              <a:t>3. Models of</a:t>
            </a:r>
            <a:br>
              <a:rPr lang="de-DE" altLang="zh-CN" sz="1500" b="1">
                <a:solidFill>
                  <a:srgbClr val="777777"/>
                </a:solidFill>
              </a:rPr>
            </a:br>
            <a:r>
              <a:rPr lang="de-DE" altLang="zh-CN" sz="1500" b="1">
                <a:solidFill>
                  <a:srgbClr val="777777"/>
                </a:solidFill>
              </a:rPr>
              <a:t>    cultural</a:t>
            </a:r>
            <a:br>
              <a:rPr lang="de-DE" altLang="zh-CN" sz="1500" b="1">
                <a:solidFill>
                  <a:srgbClr val="777777"/>
                </a:solidFill>
              </a:rPr>
            </a:br>
            <a:r>
              <a:rPr lang="de-DE" altLang="zh-CN" sz="1500" b="1">
                <a:solidFill>
                  <a:srgbClr val="777777"/>
                </a:solidFill>
              </a:rPr>
              <a:t>    comparison</a:t>
            </a:r>
          </a:p>
          <a:p>
            <a:pPr>
              <a:spcBef>
                <a:spcPct val="20000"/>
              </a:spcBef>
            </a:pPr>
            <a:r>
              <a:rPr lang="de-DE" altLang="zh-CN" sz="1500" b="1">
                <a:solidFill>
                  <a:srgbClr val="777777"/>
                </a:solidFill>
              </a:rPr>
              <a:t>4. Methods </a:t>
            </a:r>
            <a:br>
              <a:rPr lang="de-DE" altLang="zh-CN" sz="1500" b="1">
                <a:solidFill>
                  <a:srgbClr val="777777"/>
                </a:solidFill>
              </a:rPr>
            </a:br>
            <a:r>
              <a:rPr lang="de-DE" altLang="zh-CN" sz="1500" b="1">
                <a:solidFill>
                  <a:srgbClr val="777777"/>
                </a:solidFill>
              </a:rPr>
              <a:t>    and</a:t>
            </a:r>
            <a:br>
              <a:rPr lang="de-DE" altLang="zh-CN" sz="1500" b="1">
                <a:solidFill>
                  <a:srgbClr val="777777"/>
                </a:solidFill>
              </a:rPr>
            </a:br>
            <a:r>
              <a:rPr lang="de-DE" altLang="zh-CN" sz="1500" b="1">
                <a:solidFill>
                  <a:srgbClr val="777777"/>
                </a:solidFill>
              </a:rPr>
              <a:t>    findings</a:t>
            </a:r>
            <a:br>
              <a:rPr lang="de-DE" altLang="zh-CN" sz="1500" b="1">
                <a:solidFill>
                  <a:srgbClr val="777777"/>
                </a:solidFill>
              </a:rPr>
            </a:br>
            <a:r>
              <a:rPr lang="de-DE" altLang="zh-CN" sz="1500" b="1">
                <a:solidFill>
                  <a:srgbClr val="777777"/>
                </a:solidFill>
              </a:rPr>
              <a:t>5. Recommen-</a:t>
            </a:r>
            <a:br>
              <a:rPr lang="de-DE" altLang="zh-CN" sz="1500" b="1">
                <a:solidFill>
                  <a:srgbClr val="777777"/>
                </a:solidFill>
              </a:rPr>
            </a:br>
            <a:r>
              <a:rPr lang="de-DE" altLang="zh-CN" sz="1500" b="1">
                <a:solidFill>
                  <a:srgbClr val="777777"/>
                </a:solidFill>
              </a:rPr>
              <a:t>    dations of</a:t>
            </a:r>
            <a:br>
              <a:rPr lang="de-DE" altLang="zh-CN" sz="1500" b="1">
                <a:solidFill>
                  <a:srgbClr val="777777"/>
                </a:solidFill>
              </a:rPr>
            </a:br>
            <a:r>
              <a:rPr lang="de-DE" altLang="zh-CN" sz="1500" b="1">
                <a:solidFill>
                  <a:srgbClr val="777777"/>
                </a:solidFill>
              </a:rPr>
              <a:t>    literature</a:t>
            </a: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a:extLst>
              <a:ext uri="{FF2B5EF4-FFF2-40B4-BE49-F238E27FC236}">
                <a16:creationId xmlns:a16="http://schemas.microsoft.com/office/drawing/2014/main" id="{3C066589-68A8-4EAC-AEE6-BFE5E1D6E5E7}"/>
              </a:ext>
            </a:extLst>
          </p:cNvPr>
          <p:cNvSpPr>
            <a:spLocks noGrp="1" noChangeArrowheads="1"/>
          </p:cNvSpPr>
          <p:nvPr>
            <p:ph type="body" idx="1"/>
          </p:nvPr>
        </p:nvSpPr>
        <p:spPr>
          <a:xfrm>
            <a:off x="1835150" y="1268413"/>
            <a:ext cx="7058025" cy="5200650"/>
          </a:xfrm>
        </p:spPr>
        <p:txBody>
          <a:bodyPr/>
          <a:lstStyle/>
          <a:p>
            <a:pPr eaLnBrk="1" hangingPunct="1">
              <a:lnSpc>
                <a:spcPct val="90000"/>
              </a:lnSpc>
              <a:buFont typeface="Wingdings" panose="05000000000000000000" pitchFamily="2" charset="2"/>
              <a:buNone/>
            </a:pPr>
            <a:r>
              <a:rPr lang="de-DE" altLang="zh-CN" sz="2800">
                <a:ea typeface="宋体" panose="02010600030101010101" pitchFamily="2" charset="-122"/>
              </a:rPr>
              <a:t>	Beispiel: Umfrage von M. Müller 1999:</a:t>
            </a:r>
          </a:p>
          <a:p>
            <a:pPr eaLnBrk="1" hangingPunct="1">
              <a:lnSpc>
                <a:spcPct val="90000"/>
              </a:lnSpc>
              <a:buFont typeface="Wingdings" panose="05000000000000000000" pitchFamily="2" charset="2"/>
              <a:buNone/>
            </a:pPr>
            <a:endParaRPr lang="de-DE" altLang="zh-CN" sz="2800">
              <a:ea typeface="宋体" panose="02010600030101010101" pitchFamily="2" charset="-122"/>
            </a:endParaRPr>
          </a:p>
          <a:p>
            <a:pPr eaLnBrk="1" hangingPunct="1">
              <a:lnSpc>
                <a:spcPct val="90000"/>
              </a:lnSpc>
              <a:buFont typeface="Wingdings" panose="05000000000000000000" pitchFamily="2" charset="2"/>
              <a:buNone/>
            </a:pPr>
            <a:r>
              <a:rPr lang="de-DE" altLang="zh-CN" sz="2800">
                <a:ea typeface="宋体" panose="02010600030101010101" pitchFamily="2" charset="-122"/>
              </a:rPr>
              <a:t>	Mehr als 80% der Chinesen sehen die Deutschen als wissenschaftlich denkend, methodisch, erfinderisch, intelligent, sportlich, künstlerisch, musikalisch, ehrlich, beharrlich, praktisch, direkt, äußerst nationalistisch, voller Ansprüche and reserviert </a:t>
            </a:r>
          </a:p>
          <a:p>
            <a:pPr eaLnBrk="1" hangingPunct="1">
              <a:lnSpc>
                <a:spcPct val="90000"/>
              </a:lnSpc>
              <a:buFont typeface="Wingdings" panose="05000000000000000000" pitchFamily="2" charset="2"/>
              <a:buNone/>
            </a:pPr>
            <a:endParaRPr lang="de-DE" altLang="zh-CN" sz="2800">
              <a:ea typeface="宋体" panose="02010600030101010101" pitchFamily="2" charset="-122"/>
            </a:endParaRPr>
          </a:p>
          <a:p>
            <a:pPr eaLnBrk="1" hangingPunct="1">
              <a:lnSpc>
                <a:spcPct val="90000"/>
              </a:lnSpc>
              <a:buFont typeface="Wingdings" panose="05000000000000000000" pitchFamily="2" charset="2"/>
              <a:buNone/>
            </a:pPr>
            <a:r>
              <a:rPr lang="de-DE" altLang="zh-CN" sz="2800">
                <a:ea typeface="宋体" panose="02010600030101010101" pitchFamily="2" charset="-122"/>
              </a:rPr>
              <a:t>	(M. Müller: Ausländerbild von Chinesen, 1999, S. 93-99)</a:t>
            </a:r>
          </a:p>
        </p:txBody>
      </p:sp>
      <p:sp>
        <p:nvSpPr>
          <p:cNvPr id="90114" name="Rectangle 3">
            <a:extLst>
              <a:ext uri="{FF2B5EF4-FFF2-40B4-BE49-F238E27FC236}">
                <a16:creationId xmlns:a16="http://schemas.microsoft.com/office/drawing/2014/main" id="{0B290392-A8F1-401D-A7D8-F99B5A63BA3C}"/>
              </a:ext>
            </a:extLst>
          </p:cNvPr>
          <p:cNvSpPr>
            <a:spLocks noGrp="1" noChangeArrowheads="1"/>
          </p:cNvSpPr>
          <p:nvPr>
            <p:ph type="title"/>
          </p:nvPr>
        </p:nvSpPr>
        <p:spPr/>
        <p:txBody>
          <a:bodyPr lIns="92075" tIns="46038" rIns="92075" bIns="46038"/>
          <a:lstStyle/>
          <a:p>
            <a:pPr eaLnBrk="1" hangingPunct="1"/>
            <a:r>
              <a:rPr lang="de-DE" altLang="zh-CN" sz="3200" b="1">
                <a:ea typeface="宋体" panose="02010600030101010101" pitchFamily="2" charset="-122"/>
              </a:rPr>
              <a:t>Lösungsorientierter Ansatz</a:t>
            </a:r>
            <a:br>
              <a:rPr lang="de-DE" altLang="zh-CN" sz="3200" b="1">
                <a:ea typeface="宋体" panose="02010600030101010101" pitchFamily="2" charset="-122"/>
              </a:rPr>
            </a:br>
            <a:r>
              <a:rPr lang="de-DE" altLang="zh-CN" sz="3200" b="1">
                <a:ea typeface="宋体" panose="02010600030101010101" pitchFamily="2" charset="-122"/>
              </a:rPr>
              <a:t>2. Wissensebene</a:t>
            </a:r>
          </a:p>
        </p:txBody>
      </p:sp>
      <p:sp>
        <p:nvSpPr>
          <p:cNvPr id="90115" name="Text Box 4">
            <a:extLst>
              <a:ext uri="{FF2B5EF4-FFF2-40B4-BE49-F238E27FC236}">
                <a16:creationId xmlns:a16="http://schemas.microsoft.com/office/drawing/2014/main" id="{AFA53E03-67B1-4735-BB42-F3B6E6BF2130}"/>
              </a:ext>
            </a:extLst>
          </p:cNvPr>
          <p:cNvSpPr txBox="1">
            <a:spLocks noChangeArrowheads="1"/>
          </p:cNvSpPr>
          <p:nvPr/>
        </p:nvSpPr>
        <p:spPr bwMode="auto">
          <a:xfrm>
            <a:off x="107950" y="836613"/>
            <a:ext cx="1512888" cy="498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spcBef>
                <a:spcPct val="20000"/>
              </a:spcBef>
            </a:pPr>
            <a:r>
              <a:rPr lang="de-DE" altLang="zh-CN" sz="1500" b="1">
                <a:solidFill>
                  <a:srgbClr val="777777"/>
                </a:solidFill>
              </a:rPr>
              <a:t>Multicultural Communi-cation</a:t>
            </a:r>
            <a:endParaRPr lang="de-DE" altLang="zh-CN" sz="1500" b="1">
              <a:solidFill>
                <a:srgbClr val="777777"/>
              </a:solidFill>
              <a:ea typeface="Arial Unicode MS" panose="020B0604020202020204" pitchFamily="34" charset="-128"/>
              <a:cs typeface="Arial Unicode MS" panose="020B0604020202020204" pitchFamily="34" charset="-128"/>
            </a:endParaRPr>
          </a:p>
          <a:p>
            <a:pPr>
              <a:spcBef>
                <a:spcPct val="20000"/>
              </a:spcBef>
            </a:pPr>
            <a:endParaRPr lang="de-DE" altLang="zh-CN" sz="1500" b="1">
              <a:solidFill>
                <a:srgbClr val="777777"/>
              </a:solidFill>
            </a:endParaRPr>
          </a:p>
          <a:p>
            <a:pPr>
              <a:spcBef>
                <a:spcPct val="20000"/>
              </a:spcBef>
            </a:pPr>
            <a:r>
              <a:rPr lang="de-DE" altLang="zh-CN" sz="1500" b="1">
                <a:solidFill>
                  <a:srgbClr val="777777"/>
                </a:solidFill>
              </a:rPr>
              <a:t>Overview</a:t>
            </a:r>
          </a:p>
          <a:p>
            <a:pPr>
              <a:spcBef>
                <a:spcPct val="20000"/>
              </a:spcBef>
            </a:pPr>
            <a:endParaRPr lang="de-DE" altLang="zh-CN" sz="1500" b="1">
              <a:solidFill>
                <a:srgbClr val="777777"/>
              </a:solidFill>
            </a:endParaRPr>
          </a:p>
          <a:p>
            <a:pPr>
              <a:spcBef>
                <a:spcPct val="20000"/>
              </a:spcBef>
            </a:pPr>
            <a:r>
              <a:rPr lang="de-DE" altLang="zh-CN" sz="1500" b="1">
                <a:solidFill>
                  <a:srgbClr val="777777"/>
                </a:solidFill>
              </a:rPr>
              <a:t>1. Experien-</a:t>
            </a:r>
            <a:br>
              <a:rPr lang="de-DE" altLang="zh-CN" sz="1500" b="1">
                <a:solidFill>
                  <a:srgbClr val="777777"/>
                </a:solidFill>
              </a:rPr>
            </a:br>
            <a:r>
              <a:rPr lang="de-DE" altLang="zh-CN" sz="1500" b="1">
                <a:solidFill>
                  <a:srgbClr val="777777"/>
                </a:solidFill>
              </a:rPr>
              <a:t>    ces</a:t>
            </a:r>
          </a:p>
          <a:p>
            <a:pPr>
              <a:spcBef>
                <a:spcPct val="20000"/>
              </a:spcBef>
            </a:pPr>
            <a:r>
              <a:rPr lang="de-DE" altLang="zh-CN" sz="1500" b="1"/>
              <a:t>2. Competen-</a:t>
            </a:r>
            <a:br>
              <a:rPr lang="de-DE" altLang="zh-CN" sz="1500" b="1"/>
            </a:br>
            <a:r>
              <a:rPr lang="de-DE" altLang="zh-CN" sz="1500" b="1"/>
              <a:t>    ces</a:t>
            </a:r>
          </a:p>
          <a:p>
            <a:pPr>
              <a:spcBef>
                <a:spcPct val="20000"/>
              </a:spcBef>
            </a:pPr>
            <a:r>
              <a:rPr lang="de-DE" altLang="zh-CN" sz="1500" b="1">
                <a:solidFill>
                  <a:srgbClr val="777777"/>
                </a:solidFill>
              </a:rPr>
              <a:t>3. Models of</a:t>
            </a:r>
            <a:br>
              <a:rPr lang="de-DE" altLang="zh-CN" sz="1500" b="1">
                <a:solidFill>
                  <a:srgbClr val="777777"/>
                </a:solidFill>
              </a:rPr>
            </a:br>
            <a:r>
              <a:rPr lang="de-DE" altLang="zh-CN" sz="1500" b="1">
                <a:solidFill>
                  <a:srgbClr val="777777"/>
                </a:solidFill>
              </a:rPr>
              <a:t>    cultural</a:t>
            </a:r>
            <a:br>
              <a:rPr lang="de-DE" altLang="zh-CN" sz="1500" b="1">
                <a:solidFill>
                  <a:srgbClr val="777777"/>
                </a:solidFill>
              </a:rPr>
            </a:br>
            <a:r>
              <a:rPr lang="de-DE" altLang="zh-CN" sz="1500" b="1">
                <a:solidFill>
                  <a:srgbClr val="777777"/>
                </a:solidFill>
              </a:rPr>
              <a:t>    comparison</a:t>
            </a:r>
          </a:p>
          <a:p>
            <a:pPr>
              <a:spcBef>
                <a:spcPct val="20000"/>
              </a:spcBef>
            </a:pPr>
            <a:r>
              <a:rPr lang="de-DE" altLang="zh-CN" sz="1500" b="1">
                <a:solidFill>
                  <a:srgbClr val="777777"/>
                </a:solidFill>
              </a:rPr>
              <a:t>4. Methods </a:t>
            </a:r>
            <a:br>
              <a:rPr lang="de-DE" altLang="zh-CN" sz="1500" b="1">
                <a:solidFill>
                  <a:srgbClr val="777777"/>
                </a:solidFill>
              </a:rPr>
            </a:br>
            <a:r>
              <a:rPr lang="de-DE" altLang="zh-CN" sz="1500" b="1">
                <a:solidFill>
                  <a:srgbClr val="777777"/>
                </a:solidFill>
              </a:rPr>
              <a:t>    and</a:t>
            </a:r>
            <a:br>
              <a:rPr lang="de-DE" altLang="zh-CN" sz="1500" b="1">
                <a:solidFill>
                  <a:srgbClr val="777777"/>
                </a:solidFill>
              </a:rPr>
            </a:br>
            <a:r>
              <a:rPr lang="de-DE" altLang="zh-CN" sz="1500" b="1">
                <a:solidFill>
                  <a:srgbClr val="777777"/>
                </a:solidFill>
              </a:rPr>
              <a:t>    findings</a:t>
            </a:r>
            <a:br>
              <a:rPr lang="de-DE" altLang="zh-CN" sz="1500" b="1">
                <a:solidFill>
                  <a:srgbClr val="777777"/>
                </a:solidFill>
              </a:rPr>
            </a:br>
            <a:r>
              <a:rPr lang="de-DE" altLang="zh-CN" sz="1500" b="1">
                <a:solidFill>
                  <a:srgbClr val="777777"/>
                </a:solidFill>
              </a:rPr>
              <a:t>5. Recommen-</a:t>
            </a:r>
            <a:br>
              <a:rPr lang="de-DE" altLang="zh-CN" sz="1500" b="1">
                <a:solidFill>
                  <a:srgbClr val="777777"/>
                </a:solidFill>
              </a:rPr>
            </a:br>
            <a:r>
              <a:rPr lang="de-DE" altLang="zh-CN" sz="1500" b="1">
                <a:solidFill>
                  <a:srgbClr val="777777"/>
                </a:solidFill>
              </a:rPr>
              <a:t>    dations of</a:t>
            </a:r>
            <a:br>
              <a:rPr lang="de-DE" altLang="zh-CN" sz="1500" b="1">
                <a:solidFill>
                  <a:srgbClr val="777777"/>
                </a:solidFill>
              </a:rPr>
            </a:br>
            <a:r>
              <a:rPr lang="de-DE" altLang="zh-CN" sz="1500" b="1">
                <a:solidFill>
                  <a:srgbClr val="777777"/>
                </a:solidFill>
              </a:rPr>
              <a:t>    literature</a:t>
            </a:r>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a:extLst>
              <a:ext uri="{FF2B5EF4-FFF2-40B4-BE49-F238E27FC236}">
                <a16:creationId xmlns:a16="http://schemas.microsoft.com/office/drawing/2014/main" id="{58389B09-037B-47BD-AA81-DF73362784B0}"/>
              </a:ext>
            </a:extLst>
          </p:cNvPr>
          <p:cNvSpPr>
            <a:spLocks noGrp="1" noChangeArrowheads="1"/>
          </p:cNvSpPr>
          <p:nvPr>
            <p:ph type="title"/>
          </p:nvPr>
        </p:nvSpPr>
        <p:spPr/>
        <p:txBody>
          <a:bodyPr/>
          <a:lstStyle/>
          <a:p>
            <a:pPr eaLnBrk="1" hangingPunct="1"/>
            <a:r>
              <a:rPr lang="de-DE" altLang="zh-CN" sz="3200" b="1">
                <a:ea typeface="宋体" panose="02010600030101010101" pitchFamily="2" charset="-122"/>
              </a:rPr>
              <a:t>2. Lösungsorientierter Ansatz</a:t>
            </a:r>
            <a:br>
              <a:rPr lang="de-DE" altLang="zh-CN" sz="3200" b="1">
                <a:ea typeface="宋体" panose="02010600030101010101" pitchFamily="2" charset="-122"/>
              </a:rPr>
            </a:br>
            <a:r>
              <a:rPr lang="de-DE" altLang="zh-CN" sz="3200" b="1">
                <a:ea typeface="宋体" panose="02010600030101010101" pitchFamily="2" charset="-122"/>
              </a:rPr>
              <a:t>2.3 Einstellungsebene</a:t>
            </a:r>
          </a:p>
        </p:txBody>
      </p:sp>
      <p:sp>
        <p:nvSpPr>
          <p:cNvPr id="92162" name="Text Box 4">
            <a:extLst>
              <a:ext uri="{FF2B5EF4-FFF2-40B4-BE49-F238E27FC236}">
                <a16:creationId xmlns:a16="http://schemas.microsoft.com/office/drawing/2014/main" id="{91E44233-C24C-483D-A01E-10E67E834DE4}"/>
              </a:ext>
            </a:extLst>
          </p:cNvPr>
          <p:cNvSpPr txBox="1">
            <a:spLocks noChangeArrowheads="1"/>
          </p:cNvSpPr>
          <p:nvPr/>
        </p:nvSpPr>
        <p:spPr bwMode="auto">
          <a:xfrm>
            <a:off x="107950" y="836613"/>
            <a:ext cx="1512888" cy="498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spcBef>
                <a:spcPct val="20000"/>
              </a:spcBef>
            </a:pPr>
            <a:r>
              <a:rPr lang="de-DE" altLang="zh-CN" sz="1500" b="1">
                <a:solidFill>
                  <a:srgbClr val="777777"/>
                </a:solidFill>
              </a:rPr>
              <a:t>Multicultural Communi-cation</a:t>
            </a:r>
            <a:endParaRPr lang="de-DE" altLang="zh-CN" sz="1500" b="1">
              <a:solidFill>
                <a:srgbClr val="777777"/>
              </a:solidFill>
              <a:ea typeface="Arial Unicode MS" panose="020B0604020202020204" pitchFamily="34" charset="-128"/>
              <a:cs typeface="Arial Unicode MS" panose="020B0604020202020204" pitchFamily="34" charset="-128"/>
            </a:endParaRPr>
          </a:p>
          <a:p>
            <a:pPr>
              <a:spcBef>
                <a:spcPct val="20000"/>
              </a:spcBef>
            </a:pPr>
            <a:endParaRPr lang="de-DE" altLang="zh-CN" sz="1500" b="1">
              <a:solidFill>
                <a:srgbClr val="777777"/>
              </a:solidFill>
            </a:endParaRPr>
          </a:p>
          <a:p>
            <a:pPr>
              <a:spcBef>
                <a:spcPct val="20000"/>
              </a:spcBef>
            </a:pPr>
            <a:r>
              <a:rPr lang="de-DE" altLang="zh-CN" sz="1500" b="1">
                <a:solidFill>
                  <a:srgbClr val="777777"/>
                </a:solidFill>
              </a:rPr>
              <a:t>Overview</a:t>
            </a:r>
          </a:p>
          <a:p>
            <a:pPr>
              <a:spcBef>
                <a:spcPct val="20000"/>
              </a:spcBef>
            </a:pPr>
            <a:endParaRPr lang="de-DE" altLang="zh-CN" sz="1500" b="1">
              <a:solidFill>
                <a:srgbClr val="777777"/>
              </a:solidFill>
            </a:endParaRPr>
          </a:p>
          <a:p>
            <a:pPr>
              <a:spcBef>
                <a:spcPct val="20000"/>
              </a:spcBef>
            </a:pPr>
            <a:r>
              <a:rPr lang="de-DE" altLang="zh-CN" sz="1500" b="1">
                <a:solidFill>
                  <a:srgbClr val="777777"/>
                </a:solidFill>
              </a:rPr>
              <a:t>1. Experien-</a:t>
            </a:r>
            <a:br>
              <a:rPr lang="de-DE" altLang="zh-CN" sz="1500" b="1">
                <a:solidFill>
                  <a:srgbClr val="777777"/>
                </a:solidFill>
              </a:rPr>
            </a:br>
            <a:r>
              <a:rPr lang="de-DE" altLang="zh-CN" sz="1500" b="1">
                <a:solidFill>
                  <a:srgbClr val="777777"/>
                </a:solidFill>
              </a:rPr>
              <a:t>    ces</a:t>
            </a:r>
          </a:p>
          <a:p>
            <a:pPr>
              <a:spcBef>
                <a:spcPct val="20000"/>
              </a:spcBef>
            </a:pPr>
            <a:r>
              <a:rPr lang="de-DE" altLang="zh-CN" sz="1500" b="1"/>
              <a:t>2. Competen-</a:t>
            </a:r>
            <a:br>
              <a:rPr lang="de-DE" altLang="zh-CN" sz="1500" b="1"/>
            </a:br>
            <a:r>
              <a:rPr lang="de-DE" altLang="zh-CN" sz="1500" b="1"/>
              <a:t>    ces</a:t>
            </a:r>
          </a:p>
          <a:p>
            <a:pPr>
              <a:spcBef>
                <a:spcPct val="20000"/>
              </a:spcBef>
            </a:pPr>
            <a:r>
              <a:rPr lang="de-DE" altLang="zh-CN" sz="1500" b="1">
                <a:solidFill>
                  <a:srgbClr val="777777"/>
                </a:solidFill>
              </a:rPr>
              <a:t>3. Models of</a:t>
            </a:r>
            <a:br>
              <a:rPr lang="de-DE" altLang="zh-CN" sz="1500" b="1">
                <a:solidFill>
                  <a:srgbClr val="777777"/>
                </a:solidFill>
              </a:rPr>
            </a:br>
            <a:r>
              <a:rPr lang="de-DE" altLang="zh-CN" sz="1500" b="1">
                <a:solidFill>
                  <a:srgbClr val="777777"/>
                </a:solidFill>
              </a:rPr>
              <a:t>    cultural</a:t>
            </a:r>
            <a:br>
              <a:rPr lang="de-DE" altLang="zh-CN" sz="1500" b="1">
                <a:solidFill>
                  <a:srgbClr val="777777"/>
                </a:solidFill>
              </a:rPr>
            </a:br>
            <a:r>
              <a:rPr lang="de-DE" altLang="zh-CN" sz="1500" b="1">
                <a:solidFill>
                  <a:srgbClr val="777777"/>
                </a:solidFill>
              </a:rPr>
              <a:t>    comparison</a:t>
            </a:r>
          </a:p>
          <a:p>
            <a:pPr>
              <a:spcBef>
                <a:spcPct val="20000"/>
              </a:spcBef>
            </a:pPr>
            <a:r>
              <a:rPr lang="de-DE" altLang="zh-CN" sz="1500" b="1">
                <a:solidFill>
                  <a:srgbClr val="777777"/>
                </a:solidFill>
              </a:rPr>
              <a:t>4. Methods </a:t>
            </a:r>
            <a:br>
              <a:rPr lang="de-DE" altLang="zh-CN" sz="1500" b="1">
                <a:solidFill>
                  <a:srgbClr val="777777"/>
                </a:solidFill>
              </a:rPr>
            </a:br>
            <a:r>
              <a:rPr lang="de-DE" altLang="zh-CN" sz="1500" b="1">
                <a:solidFill>
                  <a:srgbClr val="777777"/>
                </a:solidFill>
              </a:rPr>
              <a:t>    and</a:t>
            </a:r>
            <a:br>
              <a:rPr lang="de-DE" altLang="zh-CN" sz="1500" b="1">
                <a:solidFill>
                  <a:srgbClr val="777777"/>
                </a:solidFill>
              </a:rPr>
            </a:br>
            <a:r>
              <a:rPr lang="de-DE" altLang="zh-CN" sz="1500" b="1">
                <a:solidFill>
                  <a:srgbClr val="777777"/>
                </a:solidFill>
              </a:rPr>
              <a:t>    findings</a:t>
            </a:r>
            <a:br>
              <a:rPr lang="de-DE" altLang="zh-CN" sz="1500" b="1">
                <a:solidFill>
                  <a:srgbClr val="777777"/>
                </a:solidFill>
              </a:rPr>
            </a:br>
            <a:r>
              <a:rPr lang="de-DE" altLang="zh-CN" sz="1500" b="1">
                <a:solidFill>
                  <a:srgbClr val="777777"/>
                </a:solidFill>
              </a:rPr>
              <a:t>5. Recommen-</a:t>
            </a:r>
            <a:br>
              <a:rPr lang="de-DE" altLang="zh-CN" sz="1500" b="1">
                <a:solidFill>
                  <a:srgbClr val="777777"/>
                </a:solidFill>
              </a:rPr>
            </a:br>
            <a:r>
              <a:rPr lang="de-DE" altLang="zh-CN" sz="1500" b="1">
                <a:solidFill>
                  <a:srgbClr val="777777"/>
                </a:solidFill>
              </a:rPr>
              <a:t>    dations of</a:t>
            </a:r>
            <a:br>
              <a:rPr lang="de-DE" altLang="zh-CN" sz="1500" b="1">
                <a:solidFill>
                  <a:srgbClr val="777777"/>
                </a:solidFill>
              </a:rPr>
            </a:br>
            <a:r>
              <a:rPr lang="de-DE" altLang="zh-CN" sz="1500" b="1">
                <a:solidFill>
                  <a:srgbClr val="777777"/>
                </a:solidFill>
              </a:rPr>
              <a:t>    literature</a:t>
            </a:r>
          </a:p>
        </p:txBody>
      </p:sp>
      <p:pic>
        <p:nvPicPr>
          <p:cNvPr id="92163" name="Picture 5" descr="spitting">
            <a:extLst>
              <a:ext uri="{FF2B5EF4-FFF2-40B4-BE49-F238E27FC236}">
                <a16:creationId xmlns:a16="http://schemas.microsoft.com/office/drawing/2014/main" id="{C91D8318-23E3-4EE2-9FA3-2D6D637EF3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4388" y="1125538"/>
            <a:ext cx="1836737"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4" name="Text Box 6">
            <a:extLst>
              <a:ext uri="{FF2B5EF4-FFF2-40B4-BE49-F238E27FC236}">
                <a16:creationId xmlns:a16="http://schemas.microsoft.com/office/drawing/2014/main" id="{F2D70F0A-4912-4261-89A8-E74C82281153}"/>
              </a:ext>
            </a:extLst>
          </p:cNvPr>
          <p:cNvSpPr txBox="1">
            <a:spLocks noChangeArrowheads="1"/>
          </p:cNvSpPr>
          <p:nvPr/>
        </p:nvSpPr>
        <p:spPr bwMode="auto">
          <a:xfrm>
            <a:off x="1692275" y="3717925"/>
            <a:ext cx="3435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r>
              <a:rPr lang="de-DE" altLang="zh-CN" sz="1800"/>
              <a:t>Niemand ist frei von Vorurteilen.</a:t>
            </a:r>
          </a:p>
        </p:txBody>
      </p:sp>
      <p:pic>
        <p:nvPicPr>
          <p:cNvPr id="92165" name="Picture 7" descr="susanne_osthoff">
            <a:extLst>
              <a:ext uri="{FF2B5EF4-FFF2-40B4-BE49-F238E27FC236}">
                <a16:creationId xmlns:a16="http://schemas.microsoft.com/office/drawing/2014/main" id="{AFB76560-C389-49A3-9E65-8093875193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3350" y="1125538"/>
            <a:ext cx="3167063" cy="241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6" name="Picture 8" descr="mormone_500_500">
            <a:extLst>
              <a:ext uri="{FF2B5EF4-FFF2-40B4-BE49-F238E27FC236}">
                <a16:creationId xmlns:a16="http://schemas.microsoft.com/office/drawing/2014/main" id="{A004A448-AA32-49F2-8478-0A94FE77CC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4300" y="1125538"/>
            <a:ext cx="3240088"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889" name="AutoShape 9">
            <a:extLst>
              <a:ext uri="{FF2B5EF4-FFF2-40B4-BE49-F238E27FC236}">
                <a16:creationId xmlns:a16="http://schemas.microsoft.com/office/drawing/2014/main" id="{34554122-FD60-42F9-B754-2F2B00B5B880}"/>
              </a:ext>
            </a:extLst>
          </p:cNvPr>
          <p:cNvSpPr>
            <a:spLocks noChangeArrowheads="1"/>
          </p:cNvSpPr>
          <p:nvPr/>
        </p:nvSpPr>
        <p:spPr bwMode="auto">
          <a:xfrm>
            <a:off x="3059113" y="4437063"/>
            <a:ext cx="1296987" cy="1296987"/>
          </a:xfrm>
          <a:prstGeom prst="smileyFace">
            <a:avLst>
              <a:gd name="adj" fmla="val 4653"/>
            </a:avLst>
          </a:prstGeom>
          <a:gradFill rotWithShape="1">
            <a:gsLst>
              <a:gs pos="0">
                <a:srgbClr val="FFCC00">
                  <a:alpha val="0"/>
                </a:srgbClr>
              </a:gs>
              <a:gs pos="100000">
                <a:srgbClr val="FFCF10"/>
              </a:gs>
            </a:gsLst>
            <a:path path="shape">
              <a:fillToRect l="50000" t="50000" r="50000" b="50000"/>
            </a:path>
          </a:gradFill>
          <a:ln w="76200">
            <a:solidFill>
              <a:schemeClr val="folHlink"/>
            </a:solidFill>
            <a:round/>
            <a:headEnd/>
            <a:tailEnd/>
          </a:ln>
        </p:spPr>
        <p:txBody>
          <a:bodyPr wrap="none" lIns="90000" tIns="46800" rIns="90000" bIns="46800" anchor="ct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endParaRPr lang="de-DE" altLang="zh-CN"/>
          </a:p>
        </p:txBody>
      </p:sp>
      <p:sp>
        <p:nvSpPr>
          <p:cNvPr id="378890" name="AutoShape 10">
            <a:extLst>
              <a:ext uri="{FF2B5EF4-FFF2-40B4-BE49-F238E27FC236}">
                <a16:creationId xmlns:a16="http://schemas.microsoft.com/office/drawing/2014/main" id="{3C5F6B17-156C-415B-995C-C3E06F8B9CF4}"/>
              </a:ext>
            </a:extLst>
          </p:cNvPr>
          <p:cNvSpPr>
            <a:spLocks noChangeArrowheads="1"/>
          </p:cNvSpPr>
          <p:nvPr/>
        </p:nvSpPr>
        <p:spPr bwMode="auto">
          <a:xfrm>
            <a:off x="7092950" y="4437063"/>
            <a:ext cx="1296988" cy="1296987"/>
          </a:xfrm>
          <a:prstGeom prst="smileyFace">
            <a:avLst>
              <a:gd name="adj" fmla="val 4653"/>
            </a:avLst>
          </a:prstGeom>
          <a:gradFill rotWithShape="1">
            <a:gsLst>
              <a:gs pos="0">
                <a:srgbClr val="990000">
                  <a:alpha val="0"/>
                </a:srgbClr>
              </a:gs>
              <a:gs pos="100000">
                <a:srgbClr val="9F1010"/>
              </a:gs>
            </a:gsLst>
            <a:path path="shape">
              <a:fillToRect l="50000" t="50000" r="50000" b="50000"/>
            </a:path>
          </a:gradFill>
          <a:ln w="76200">
            <a:solidFill>
              <a:schemeClr val="folHlink"/>
            </a:solidFill>
            <a:round/>
            <a:headEnd/>
            <a:tailEnd/>
          </a:ln>
        </p:spPr>
        <p:txBody>
          <a:bodyPr wrap="none" lIns="90000" tIns="46800" rIns="90000" bIns="46800" anchor="ct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endParaRPr lang="de-DE" altLang="zh-CN"/>
          </a:p>
        </p:txBody>
      </p:sp>
      <p:sp>
        <p:nvSpPr>
          <p:cNvPr id="378891" name="AutoShape 11">
            <a:extLst>
              <a:ext uri="{FF2B5EF4-FFF2-40B4-BE49-F238E27FC236}">
                <a16:creationId xmlns:a16="http://schemas.microsoft.com/office/drawing/2014/main" id="{BDCAECCE-D930-47F5-8A62-A84E42830B22}"/>
              </a:ext>
            </a:extLst>
          </p:cNvPr>
          <p:cNvSpPr>
            <a:spLocks noChangeArrowheads="1"/>
          </p:cNvSpPr>
          <p:nvPr/>
        </p:nvSpPr>
        <p:spPr bwMode="auto">
          <a:xfrm>
            <a:off x="1547813" y="4292600"/>
            <a:ext cx="1152525" cy="1008063"/>
          </a:xfrm>
          <a:prstGeom prst="cloudCallout">
            <a:avLst>
              <a:gd name="adj1" fmla="val 91324"/>
              <a:gd name="adj2" fmla="val -17875"/>
            </a:avLst>
          </a:prstGeom>
          <a:gradFill rotWithShape="1">
            <a:gsLst>
              <a:gs pos="0">
                <a:srgbClr val="FFCC00">
                  <a:alpha val="0"/>
                </a:srgbClr>
              </a:gs>
              <a:gs pos="100000">
                <a:srgbClr val="FFCF10"/>
              </a:gs>
            </a:gsLst>
            <a:path path="rect">
              <a:fillToRect l="50000" t="50000" r="50000" b="50000"/>
            </a:path>
          </a:gradFill>
          <a:ln w="76200">
            <a:solidFill>
              <a:schemeClr val="folHlink"/>
            </a:solidFill>
            <a:round/>
            <a:headEnd/>
            <a:tailEnd/>
          </a:ln>
        </p:spPr>
        <p:txBody>
          <a:bodyPr lIns="90000" tIns="46800" rIns="90000" bIns="46800"/>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a:r>
              <a:rPr lang="de-DE" altLang="zh-CN" sz="1800">
                <a:cs typeface="Arial" panose="020B0604020202020204" pitchFamily="34" charset="0"/>
              </a:rPr>
              <a:t>Vor-Urteil</a:t>
            </a:r>
          </a:p>
        </p:txBody>
      </p:sp>
      <p:sp>
        <p:nvSpPr>
          <p:cNvPr id="378892" name="AutoShape 12">
            <a:extLst>
              <a:ext uri="{FF2B5EF4-FFF2-40B4-BE49-F238E27FC236}">
                <a16:creationId xmlns:a16="http://schemas.microsoft.com/office/drawing/2014/main" id="{835C707B-4543-4630-9BE0-EE1D29C19824}"/>
              </a:ext>
            </a:extLst>
          </p:cNvPr>
          <p:cNvSpPr>
            <a:spLocks noChangeArrowheads="1"/>
          </p:cNvSpPr>
          <p:nvPr/>
        </p:nvSpPr>
        <p:spPr bwMode="auto">
          <a:xfrm>
            <a:off x="4284663" y="4148138"/>
            <a:ext cx="2087562" cy="576262"/>
          </a:xfrm>
          <a:prstGeom prst="wedgeEllipseCallout">
            <a:avLst>
              <a:gd name="adj1" fmla="val -62546"/>
              <a:gd name="adj2" fmla="val 155787"/>
            </a:avLst>
          </a:prstGeom>
          <a:gradFill rotWithShape="1">
            <a:gsLst>
              <a:gs pos="0">
                <a:srgbClr val="FFCC00">
                  <a:alpha val="0"/>
                </a:srgbClr>
              </a:gs>
              <a:gs pos="100000">
                <a:srgbClr val="FFCF10"/>
              </a:gs>
            </a:gsLst>
            <a:path path="rect">
              <a:fillToRect l="50000" t="50000" r="50000" b="50000"/>
            </a:path>
          </a:gradFill>
          <a:ln w="76200" algn="ctr">
            <a:solidFill>
              <a:schemeClr val="folHlink"/>
            </a:solidFill>
            <a:miter lim="800000"/>
            <a:headEnd/>
            <a:tailEnd/>
          </a:ln>
        </p:spPr>
        <p:txBody>
          <a:bodyPr lIns="90000" tIns="46800" rIns="90000" bIns="46800"/>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a:r>
              <a:rPr lang="de-DE" altLang="zh-CN" sz="1800">
                <a:cs typeface="Arial" panose="020B0604020202020204" pitchFamily="34" charset="0"/>
              </a:rPr>
              <a:t>Du schwarz!</a:t>
            </a:r>
          </a:p>
        </p:txBody>
      </p:sp>
      <p:sp>
        <p:nvSpPr>
          <p:cNvPr id="378893" name="AutoShape 13">
            <a:extLst>
              <a:ext uri="{FF2B5EF4-FFF2-40B4-BE49-F238E27FC236}">
                <a16:creationId xmlns:a16="http://schemas.microsoft.com/office/drawing/2014/main" id="{2604DA28-1659-4E7D-9C35-45D0899DE27B}"/>
              </a:ext>
            </a:extLst>
          </p:cNvPr>
          <p:cNvSpPr>
            <a:spLocks noChangeArrowheads="1"/>
          </p:cNvSpPr>
          <p:nvPr/>
        </p:nvSpPr>
        <p:spPr bwMode="auto">
          <a:xfrm>
            <a:off x="4789488" y="4795838"/>
            <a:ext cx="2087562" cy="576262"/>
          </a:xfrm>
          <a:prstGeom prst="wedgeEllipseCallout">
            <a:avLst>
              <a:gd name="adj1" fmla="val 67032"/>
              <a:gd name="adj2" fmla="val 45593"/>
            </a:avLst>
          </a:prstGeom>
          <a:gradFill rotWithShape="1">
            <a:gsLst>
              <a:gs pos="0">
                <a:srgbClr val="990000">
                  <a:alpha val="0"/>
                </a:srgbClr>
              </a:gs>
              <a:gs pos="100000">
                <a:srgbClr val="9F1010"/>
              </a:gs>
            </a:gsLst>
            <a:path path="rect">
              <a:fillToRect l="50000" t="50000" r="50000" b="50000"/>
            </a:path>
          </a:gradFill>
          <a:ln w="76200" algn="ctr">
            <a:solidFill>
              <a:schemeClr val="folHlink"/>
            </a:solidFill>
            <a:miter lim="800000"/>
            <a:headEnd/>
            <a:tailEnd/>
          </a:ln>
        </p:spPr>
        <p:txBody>
          <a:bodyPr lIns="90000" tIns="46800" rIns="90000" bIns="46800"/>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a:r>
              <a:rPr lang="de-DE" altLang="zh-CN" sz="1800">
                <a:cs typeface="Arial" panose="020B0604020202020204" pitchFamily="34" charset="0"/>
              </a:rPr>
              <a:t>Ich weiß.</a:t>
            </a:r>
          </a:p>
        </p:txBody>
      </p:sp>
      <p:sp>
        <p:nvSpPr>
          <p:cNvPr id="92172" name="Text Box 14">
            <a:extLst>
              <a:ext uri="{FF2B5EF4-FFF2-40B4-BE49-F238E27FC236}">
                <a16:creationId xmlns:a16="http://schemas.microsoft.com/office/drawing/2014/main" id="{B76F0A65-EA4F-43E3-BD80-53838C901213}"/>
              </a:ext>
            </a:extLst>
          </p:cNvPr>
          <p:cNvSpPr txBox="1">
            <a:spLocks noChangeArrowheads="1"/>
          </p:cNvSpPr>
          <p:nvPr/>
        </p:nvSpPr>
        <p:spPr bwMode="auto">
          <a:xfrm>
            <a:off x="2182813" y="5734050"/>
            <a:ext cx="5918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a:r>
              <a:rPr lang="de-DE" altLang="zh-CN" sz="1800"/>
              <a:t>Aber man kann sein Urteil bewusst zurückhalten and erst später fällen („Technik des Urteilsaufschubs“).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7888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889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1" nodeType="clickEffect">
                                  <p:stCondLst>
                                    <p:cond delay="0"/>
                                  </p:stCondLst>
                                  <p:childTnLst>
                                    <p:set>
                                      <p:cBhvr>
                                        <p:cTn id="12" dur="1" fill="hold">
                                          <p:stCondLst>
                                            <p:cond delay="0"/>
                                          </p:stCondLst>
                                        </p:cTn>
                                        <p:tgtEl>
                                          <p:spTgt spid="378892"/>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1" nodeType="clickEffect">
                                  <p:stCondLst>
                                    <p:cond delay="0"/>
                                  </p:stCondLst>
                                  <p:childTnLst>
                                    <p:set>
                                      <p:cBhvr>
                                        <p:cTn id="16" dur="1" fill="hold">
                                          <p:stCondLst>
                                            <p:cond delay="0"/>
                                          </p:stCondLst>
                                        </p:cTn>
                                        <p:tgtEl>
                                          <p:spTgt spid="378891"/>
                                        </p:tgtEl>
                                        <p:attrNameLst>
                                          <p:attrName>style.visibility</p:attrName>
                                        </p:attrNameLst>
                                      </p:cBhvr>
                                      <p:to>
                                        <p:strVal val="visible"/>
                                      </p:to>
                                    </p:set>
                                  </p:childTnLst>
                                </p:cTn>
                              </p:par>
                              <p:par>
                                <p:cTn id="17" presetID="10" presetClass="exit" presetSubtype="0" fill="hold" grpId="1" nodeType="withEffect">
                                  <p:stCondLst>
                                    <p:cond delay="0"/>
                                  </p:stCondLst>
                                  <p:childTnLst>
                                    <p:animEffect transition="out" filter="fade">
                                      <p:cBhvr>
                                        <p:cTn id="18" dur="2000"/>
                                        <p:tgtEl>
                                          <p:spTgt spid="378889"/>
                                        </p:tgtEl>
                                      </p:cBhvr>
                                    </p:animEffect>
                                    <p:set>
                                      <p:cBhvr>
                                        <p:cTn id="19" dur="1" fill="hold">
                                          <p:stCondLst>
                                            <p:cond delay="1999"/>
                                          </p:stCondLst>
                                        </p:cTn>
                                        <p:tgtEl>
                                          <p:spTgt spid="378889"/>
                                        </p:tgtEl>
                                        <p:attrNameLst>
                                          <p:attrName>style.visibility</p:attrName>
                                        </p:attrNameLst>
                                      </p:cBhvr>
                                      <p:to>
                                        <p:strVal val="hidden"/>
                                      </p:to>
                                    </p:set>
                                  </p:childTnLst>
                                </p:cTn>
                              </p:par>
                              <p:par>
                                <p:cTn id="20" presetID="10" presetClass="exit" presetSubtype="0" fill="hold" grpId="1" nodeType="withEffect">
                                  <p:stCondLst>
                                    <p:cond delay="0"/>
                                  </p:stCondLst>
                                  <p:childTnLst>
                                    <p:animEffect transition="out" filter="fade">
                                      <p:cBhvr>
                                        <p:cTn id="21" dur="2000"/>
                                        <p:tgtEl>
                                          <p:spTgt spid="378890"/>
                                        </p:tgtEl>
                                      </p:cBhvr>
                                    </p:animEffect>
                                    <p:set>
                                      <p:cBhvr>
                                        <p:cTn id="22" dur="1" fill="hold">
                                          <p:stCondLst>
                                            <p:cond delay="1999"/>
                                          </p:stCondLst>
                                        </p:cTn>
                                        <p:tgtEl>
                                          <p:spTgt spid="378890"/>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2000"/>
                                        <p:tgtEl>
                                          <p:spTgt spid="378892"/>
                                        </p:tgtEl>
                                      </p:cBhvr>
                                    </p:animEffect>
                                    <p:set>
                                      <p:cBhvr>
                                        <p:cTn id="25" dur="1" fill="hold">
                                          <p:stCondLst>
                                            <p:cond delay="1999"/>
                                          </p:stCondLst>
                                        </p:cTn>
                                        <p:tgtEl>
                                          <p:spTgt spid="378892"/>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2000"/>
                                        <p:tgtEl>
                                          <p:spTgt spid="378891"/>
                                        </p:tgtEl>
                                      </p:cBhvr>
                                    </p:animEffect>
                                    <p:set>
                                      <p:cBhvr>
                                        <p:cTn id="28" dur="1" fill="hold">
                                          <p:stCondLst>
                                            <p:cond delay="1999"/>
                                          </p:stCondLst>
                                        </p:cTn>
                                        <p:tgtEl>
                                          <p:spTgt spid="378891"/>
                                        </p:tgtEl>
                                        <p:attrNameLst>
                                          <p:attrName>style.visibility</p:attrName>
                                        </p:attrNameLst>
                                      </p:cBhvr>
                                      <p:to>
                                        <p:strVal val="hidden"/>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1" nodeType="clickEffect">
                                  <p:stCondLst>
                                    <p:cond delay="0"/>
                                  </p:stCondLst>
                                  <p:childTnLst>
                                    <p:set>
                                      <p:cBhvr>
                                        <p:cTn id="32" dur="1" fill="hold">
                                          <p:stCondLst>
                                            <p:cond delay="0"/>
                                          </p:stCondLst>
                                        </p:cTn>
                                        <p:tgtEl>
                                          <p:spTgt spid="378893"/>
                                        </p:tgtEl>
                                        <p:attrNameLst>
                                          <p:attrName>style.visibility</p:attrName>
                                        </p:attrNameLst>
                                      </p:cBhvr>
                                      <p:to>
                                        <p:strVal val="visible"/>
                                      </p:to>
                                    </p:set>
                                  </p:childTnLst>
                                </p:cTn>
                              </p:par>
                              <p:par>
                                <p:cTn id="33" presetID="10" presetClass="exit" presetSubtype="0" fill="hold" grpId="0" nodeType="withEffect">
                                  <p:stCondLst>
                                    <p:cond delay="0"/>
                                  </p:stCondLst>
                                  <p:childTnLst>
                                    <p:animEffect transition="out" filter="fade">
                                      <p:cBhvr>
                                        <p:cTn id="34" dur="2000"/>
                                        <p:tgtEl>
                                          <p:spTgt spid="378893"/>
                                        </p:tgtEl>
                                      </p:cBhvr>
                                    </p:animEffect>
                                    <p:set>
                                      <p:cBhvr>
                                        <p:cTn id="35" dur="1" fill="hold">
                                          <p:stCondLst>
                                            <p:cond delay="1999"/>
                                          </p:stCondLst>
                                        </p:cTn>
                                        <p:tgtEl>
                                          <p:spTgt spid="37889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889" grpId="0" animBg="1"/>
      <p:bldP spid="378889" grpId="1" animBg="1"/>
      <p:bldP spid="378890" grpId="0" animBg="1"/>
      <p:bldP spid="378890" grpId="1" animBg="1"/>
      <p:bldP spid="378891" grpId="0" animBg="1"/>
      <p:bldP spid="378891" grpId="1" animBg="1"/>
      <p:bldP spid="378892" grpId="0" animBg="1"/>
      <p:bldP spid="378892" grpId="1" animBg="1"/>
      <p:bldP spid="378893" grpId="0" animBg="1"/>
      <p:bldP spid="378893"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2">
            <a:extLst>
              <a:ext uri="{FF2B5EF4-FFF2-40B4-BE49-F238E27FC236}">
                <a16:creationId xmlns:a16="http://schemas.microsoft.com/office/drawing/2014/main" id="{F95D91E9-75BA-484D-95B7-C6CCDE269EEF}"/>
              </a:ext>
            </a:extLst>
          </p:cNvPr>
          <p:cNvSpPr>
            <a:spLocks noGrp="1" noChangeArrowheads="1"/>
          </p:cNvSpPr>
          <p:nvPr>
            <p:ph type="title"/>
          </p:nvPr>
        </p:nvSpPr>
        <p:spPr/>
        <p:txBody>
          <a:bodyPr/>
          <a:lstStyle/>
          <a:p>
            <a:pPr eaLnBrk="1" hangingPunct="1"/>
            <a:r>
              <a:rPr lang="de-DE" altLang="zh-CN" sz="3200" b="1">
                <a:ea typeface="宋体" panose="02010600030101010101" pitchFamily="2" charset="-122"/>
              </a:rPr>
              <a:t>2. Lösungsorientierter Ansatz</a:t>
            </a:r>
            <a:br>
              <a:rPr lang="de-DE" altLang="zh-CN" sz="3200" b="1">
                <a:ea typeface="宋体" panose="02010600030101010101" pitchFamily="2" charset="-122"/>
              </a:rPr>
            </a:br>
            <a:r>
              <a:rPr lang="de-DE" altLang="zh-CN" sz="3200" b="1">
                <a:ea typeface="宋体" panose="02010600030101010101" pitchFamily="2" charset="-122"/>
              </a:rPr>
              <a:t>2.3 Einstellungsebene</a:t>
            </a:r>
          </a:p>
        </p:txBody>
      </p:sp>
      <p:sp>
        <p:nvSpPr>
          <p:cNvPr id="94210" name="Rectangle 3">
            <a:extLst>
              <a:ext uri="{FF2B5EF4-FFF2-40B4-BE49-F238E27FC236}">
                <a16:creationId xmlns:a16="http://schemas.microsoft.com/office/drawing/2014/main" id="{31B317EB-AE0B-49C2-8414-7F3485ED25BC}"/>
              </a:ext>
            </a:extLst>
          </p:cNvPr>
          <p:cNvSpPr>
            <a:spLocks noGrp="1" noChangeArrowheads="1"/>
          </p:cNvSpPr>
          <p:nvPr>
            <p:ph type="body" idx="1"/>
          </p:nvPr>
        </p:nvSpPr>
        <p:spPr>
          <a:xfrm>
            <a:off x="1835150" y="1557338"/>
            <a:ext cx="6985000" cy="4533900"/>
          </a:xfrm>
        </p:spPr>
        <p:txBody>
          <a:bodyPr/>
          <a:lstStyle/>
          <a:p>
            <a:pPr eaLnBrk="1" hangingPunct="1">
              <a:spcBef>
                <a:spcPct val="0"/>
              </a:spcBef>
              <a:buClrTx/>
              <a:buSzPct val="100000"/>
              <a:buFontTx/>
              <a:buChar char="•"/>
            </a:pPr>
            <a:r>
              <a:rPr lang="de-DE" altLang="zh-CN" sz="2400">
                <a:ea typeface="宋体" panose="02010600030101010101" pitchFamily="2" charset="-122"/>
              </a:rPr>
              <a:t>Technik des Urteilsaufschubs</a:t>
            </a:r>
          </a:p>
          <a:p>
            <a:pPr eaLnBrk="1" hangingPunct="1">
              <a:spcBef>
                <a:spcPct val="0"/>
              </a:spcBef>
              <a:buClrTx/>
              <a:buSzPct val="100000"/>
              <a:buFontTx/>
              <a:buChar char="•"/>
            </a:pPr>
            <a:r>
              <a:rPr lang="de-DE" altLang="zh-CN" sz="2400">
                <a:ea typeface="宋体" panose="02010600030101010101" pitchFamily="2" charset="-122"/>
              </a:rPr>
              <a:t>Neugierde auf / Wissbegierde an foreign culture, z.B. Tiefe / lange Tradition etc. der foreign culture loben</a:t>
            </a:r>
          </a:p>
          <a:p>
            <a:pPr eaLnBrk="1" hangingPunct="1">
              <a:spcBef>
                <a:spcPct val="0"/>
              </a:spcBef>
              <a:buClrTx/>
              <a:buSzPct val="100000"/>
              <a:buFontTx/>
              <a:buChar char="•"/>
            </a:pPr>
            <a:r>
              <a:rPr lang="de-DE" altLang="zh-CN" sz="2400">
                <a:ea typeface="宋体" panose="02010600030101010101" pitchFamily="2" charset="-122"/>
              </a:rPr>
              <a:t>Integrative Kompetenz (Toleranzgrad, einfühlsame Grundhaltung)</a:t>
            </a:r>
          </a:p>
          <a:p>
            <a:pPr eaLnBrk="1" hangingPunct="1">
              <a:spcBef>
                <a:spcPct val="0"/>
              </a:spcBef>
              <a:buClrTx/>
              <a:buSzPct val="100000"/>
              <a:buFontTx/>
              <a:buChar char="•"/>
            </a:pPr>
            <a:r>
              <a:rPr lang="de-DE" altLang="zh-CN" sz="2400">
                <a:ea typeface="宋体" panose="02010600030101010101" pitchFamily="2" charset="-122"/>
              </a:rPr>
              <a:t>Situationskompetenz (es nützt nichts, wenn man das Hintergrundwissen für zunächst fremd wirkende Elemente besitzt, man muss sie auch situationsadäquat umsetzen, ggf. um andere Intentionen zu erreichen, etwa die Einsicht, dass man gerne anders ist)</a:t>
            </a:r>
          </a:p>
        </p:txBody>
      </p:sp>
      <p:sp>
        <p:nvSpPr>
          <p:cNvPr id="94211" name="Text Box 4">
            <a:extLst>
              <a:ext uri="{FF2B5EF4-FFF2-40B4-BE49-F238E27FC236}">
                <a16:creationId xmlns:a16="http://schemas.microsoft.com/office/drawing/2014/main" id="{B30DAA16-2B91-4CC4-A85C-2A89EB7BD83F}"/>
              </a:ext>
            </a:extLst>
          </p:cNvPr>
          <p:cNvSpPr txBox="1">
            <a:spLocks noChangeArrowheads="1"/>
          </p:cNvSpPr>
          <p:nvPr/>
        </p:nvSpPr>
        <p:spPr bwMode="auto">
          <a:xfrm>
            <a:off x="107950" y="836613"/>
            <a:ext cx="1512888" cy="498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spcBef>
                <a:spcPct val="20000"/>
              </a:spcBef>
            </a:pPr>
            <a:r>
              <a:rPr lang="de-DE" altLang="zh-CN" sz="1500" b="1">
                <a:solidFill>
                  <a:srgbClr val="777777"/>
                </a:solidFill>
              </a:rPr>
              <a:t>Multicultural Communi-cation</a:t>
            </a:r>
            <a:endParaRPr lang="de-DE" altLang="zh-CN" sz="1500" b="1">
              <a:solidFill>
                <a:srgbClr val="777777"/>
              </a:solidFill>
              <a:ea typeface="Arial Unicode MS" panose="020B0604020202020204" pitchFamily="34" charset="-128"/>
              <a:cs typeface="Arial Unicode MS" panose="020B0604020202020204" pitchFamily="34" charset="-128"/>
            </a:endParaRPr>
          </a:p>
          <a:p>
            <a:pPr>
              <a:spcBef>
                <a:spcPct val="20000"/>
              </a:spcBef>
            </a:pPr>
            <a:endParaRPr lang="de-DE" altLang="zh-CN" sz="1500" b="1">
              <a:solidFill>
                <a:srgbClr val="777777"/>
              </a:solidFill>
            </a:endParaRPr>
          </a:p>
          <a:p>
            <a:pPr>
              <a:spcBef>
                <a:spcPct val="20000"/>
              </a:spcBef>
            </a:pPr>
            <a:r>
              <a:rPr lang="de-DE" altLang="zh-CN" sz="1500" b="1">
                <a:solidFill>
                  <a:srgbClr val="777777"/>
                </a:solidFill>
              </a:rPr>
              <a:t>Overview</a:t>
            </a:r>
          </a:p>
          <a:p>
            <a:pPr>
              <a:spcBef>
                <a:spcPct val="20000"/>
              </a:spcBef>
            </a:pPr>
            <a:endParaRPr lang="de-DE" altLang="zh-CN" sz="1500" b="1">
              <a:solidFill>
                <a:srgbClr val="777777"/>
              </a:solidFill>
            </a:endParaRPr>
          </a:p>
          <a:p>
            <a:pPr>
              <a:spcBef>
                <a:spcPct val="20000"/>
              </a:spcBef>
            </a:pPr>
            <a:r>
              <a:rPr lang="de-DE" altLang="zh-CN" sz="1500" b="1">
                <a:solidFill>
                  <a:srgbClr val="777777"/>
                </a:solidFill>
              </a:rPr>
              <a:t>1. Experien-</a:t>
            </a:r>
            <a:br>
              <a:rPr lang="de-DE" altLang="zh-CN" sz="1500" b="1">
                <a:solidFill>
                  <a:srgbClr val="777777"/>
                </a:solidFill>
              </a:rPr>
            </a:br>
            <a:r>
              <a:rPr lang="de-DE" altLang="zh-CN" sz="1500" b="1">
                <a:solidFill>
                  <a:srgbClr val="777777"/>
                </a:solidFill>
              </a:rPr>
              <a:t>    ces</a:t>
            </a:r>
          </a:p>
          <a:p>
            <a:pPr>
              <a:spcBef>
                <a:spcPct val="20000"/>
              </a:spcBef>
            </a:pPr>
            <a:r>
              <a:rPr lang="de-DE" altLang="zh-CN" sz="1500" b="1"/>
              <a:t>2. Competen-</a:t>
            </a:r>
            <a:br>
              <a:rPr lang="de-DE" altLang="zh-CN" sz="1500" b="1"/>
            </a:br>
            <a:r>
              <a:rPr lang="de-DE" altLang="zh-CN" sz="1500" b="1"/>
              <a:t>    ces</a:t>
            </a:r>
          </a:p>
          <a:p>
            <a:pPr>
              <a:spcBef>
                <a:spcPct val="20000"/>
              </a:spcBef>
            </a:pPr>
            <a:r>
              <a:rPr lang="de-DE" altLang="zh-CN" sz="1500" b="1">
                <a:solidFill>
                  <a:srgbClr val="777777"/>
                </a:solidFill>
              </a:rPr>
              <a:t>3. Models of</a:t>
            </a:r>
            <a:br>
              <a:rPr lang="de-DE" altLang="zh-CN" sz="1500" b="1">
                <a:solidFill>
                  <a:srgbClr val="777777"/>
                </a:solidFill>
              </a:rPr>
            </a:br>
            <a:r>
              <a:rPr lang="de-DE" altLang="zh-CN" sz="1500" b="1">
                <a:solidFill>
                  <a:srgbClr val="777777"/>
                </a:solidFill>
              </a:rPr>
              <a:t>    cultural</a:t>
            </a:r>
            <a:br>
              <a:rPr lang="de-DE" altLang="zh-CN" sz="1500" b="1">
                <a:solidFill>
                  <a:srgbClr val="777777"/>
                </a:solidFill>
              </a:rPr>
            </a:br>
            <a:r>
              <a:rPr lang="de-DE" altLang="zh-CN" sz="1500" b="1">
                <a:solidFill>
                  <a:srgbClr val="777777"/>
                </a:solidFill>
              </a:rPr>
              <a:t>    comparison</a:t>
            </a:r>
          </a:p>
          <a:p>
            <a:pPr>
              <a:spcBef>
                <a:spcPct val="20000"/>
              </a:spcBef>
            </a:pPr>
            <a:r>
              <a:rPr lang="de-DE" altLang="zh-CN" sz="1500" b="1">
                <a:solidFill>
                  <a:srgbClr val="777777"/>
                </a:solidFill>
              </a:rPr>
              <a:t>4. Methods </a:t>
            </a:r>
            <a:br>
              <a:rPr lang="de-DE" altLang="zh-CN" sz="1500" b="1">
                <a:solidFill>
                  <a:srgbClr val="777777"/>
                </a:solidFill>
              </a:rPr>
            </a:br>
            <a:r>
              <a:rPr lang="de-DE" altLang="zh-CN" sz="1500" b="1">
                <a:solidFill>
                  <a:srgbClr val="777777"/>
                </a:solidFill>
              </a:rPr>
              <a:t>    and</a:t>
            </a:r>
            <a:br>
              <a:rPr lang="de-DE" altLang="zh-CN" sz="1500" b="1">
                <a:solidFill>
                  <a:srgbClr val="777777"/>
                </a:solidFill>
              </a:rPr>
            </a:br>
            <a:r>
              <a:rPr lang="de-DE" altLang="zh-CN" sz="1500" b="1">
                <a:solidFill>
                  <a:srgbClr val="777777"/>
                </a:solidFill>
              </a:rPr>
              <a:t>    findings</a:t>
            </a:r>
            <a:br>
              <a:rPr lang="de-DE" altLang="zh-CN" sz="1500" b="1">
                <a:solidFill>
                  <a:srgbClr val="777777"/>
                </a:solidFill>
              </a:rPr>
            </a:br>
            <a:r>
              <a:rPr lang="de-DE" altLang="zh-CN" sz="1500" b="1">
                <a:solidFill>
                  <a:srgbClr val="777777"/>
                </a:solidFill>
              </a:rPr>
              <a:t>5. Recommen-</a:t>
            </a:r>
            <a:br>
              <a:rPr lang="de-DE" altLang="zh-CN" sz="1500" b="1">
                <a:solidFill>
                  <a:srgbClr val="777777"/>
                </a:solidFill>
              </a:rPr>
            </a:br>
            <a:r>
              <a:rPr lang="de-DE" altLang="zh-CN" sz="1500" b="1">
                <a:solidFill>
                  <a:srgbClr val="777777"/>
                </a:solidFill>
              </a:rPr>
              <a:t>    dations of</a:t>
            </a:r>
            <a:br>
              <a:rPr lang="de-DE" altLang="zh-CN" sz="1500" b="1">
                <a:solidFill>
                  <a:srgbClr val="777777"/>
                </a:solidFill>
              </a:rPr>
            </a:br>
            <a:r>
              <a:rPr lang="de-DE" altLang="zh-CN" sz="1500" b="1">
                <a:solidFill>
                  <a:srgbClr val="777777"/>
                </a:solidFill>
              </a:rPr>
              <a:t>    literature</a:t>
            </a: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a:extLst>
              <a:ext uri="{FF2B5EF4-FFF2-40B4-BE49-F238E27FC236}">
                <a16:creationId xmlns:a16="http://schemas.microsoft.com/office/drawing/2014/main" id="{1C2DA402-152B-484F-89C9-68567B0736A5}"/>
              </a:ext>
            </a:extLst>
          </p:cNvPr>
          <p:cNvSpPr>
            <a:spLocks noGrp="1" noChangeArrowheads="1"/>
          </p:cNvSpPr>
          <p:nvPr>
            <p:ph type="title"/>
          </p:nvPr>
        </p:nvSpPr>
        <p:spPr/>
        <p:txBody>
          <a:bodyPr/>
          <a:lstStyle/>
          <a:p>
            <a:pPr eaLnBrk="1" hangingPunct="1"/>
            <a:r>
              <a:rPr lang="de-DE" altLang="zh-CN" sz="3200" b="1">
                <a:ea typeface="宋体" panose="02010600030101010101" pitchFamily="2" charset="-122"/>
              </a:rPr>
              <a:t>2. Vorteile des </a:t>
            </a:r>
            <a:br>
              <a:rPr lang="de-DE" altLang="zh-CN" sz="3200" b="1">
                <a:ea typeface="宋体" panose="02010600030101010101" pitchFamily="2" charset="-122"/>
              </a:rPr>
            </a:br>
            <a:r>
              <a:rPr lang="de-DE" altLang="zh-CN" sz="3200" b="1">
                <a:ea typeface="宋体" panose="02010600030101010101" pitchFamily="2" charset="-122"/>
              </a:rPr>
              <a:t>lösungsorientierten Ansatzes</a:t>
            </a:r>
          </a:p>
        </p:txBody>
      </p:sp>
      <p:sp>
        <p:nvSpPr>
          <p:cNvPr id="96258" name="Rectangle 3">
            <a:extLst>
              <a:ext uri="{FF2B5EF4-FFF2-40B4-BE49-F238E27FC236}">
                <a16:creationId xmlns:a16="http://schemas.microsoft.com/office/drawing/2014/main" id="{07052710-2EE2-43E1-8E69-7035B6BF2694}"/>
              </a:ext>
            </a:extLst>
          </p:cNvPr>
          <p:cNvSpPr>
            <a:spLocks noGrp="1" noChangeArrowheads="1"/>
          </p:cNvSpPr>
          <p:nvPr>
            <p:ph type="body" idx="1"/>
          </p:nvPr>
        </p:nvSpPr>
        <p:spPr>
          <a:xfrm>
            <a:off x="1908175" y="1628775"/>
            <a:ext cx="6985000" cy="4114800"/>
          </a:xfrm>
        </p:spPr>
        <p:txBody>
          <a:bodyPr>
            <a:normAutofit fontScale="92500"/>
          </a:bodyPr>
          <a:lstStyle/>
          <a:p>
            <a:pPr eaLnBrk="1" hangingPunct="1"/>
            <a:r>
              <a:rPr lang="de-DE" altLang="zh-CN" sz="4000">
                <a:ea typeface="宋体" panose="02010600030101010101" pitchFamily="2" charset="-122"/>
              </a:rPr>
              <a:t>Selbstsicherheit bei Erstkontakt</a:t>
            </a:r>
          </a:p>
          <a:p>
            <a:pPr eaLnBrk="1" hangingPunct="1"/>
            <a:r>
              <a:rPr lang="de-DE" altLang="zh-CN" sz="4000">
                <a:ea typeface="宋体" panose="02010600030101010101" pitchFamily="2" charset="-122"/>
              </a:rPr>
              <a:t>Toleranz and Vermeiden von Fehlschlüssen durch Urteilsvorbehalt</a:t>
            </a:r>
          </a:p>
          <a:p>
            <a:pPr eaLnBrk="1" hangingPunct="1"/>
            <a:r>
              <a:rPr lang="de-DE" altLang="zh-CN" sz="4000">
                <a:ea typeface="宋体" panose="02010600030101010101" pitchFamily="2" charset="-122"/>
              </a:rPr>
              <a:t>Das „Fremde“ wird vergleichbar</a:t>
            </a:r>
          </a:p>
        </p:txBody>
      </p:sp>
      <p:sp>
        <p:nvSpPr>
          <p:cNvPr id="96259" name="Text Box 4">
            <a:extLst>
              <a:ext uri="{FF2B5EF4-FFF2-40B4-BE49-F238E27FC236}">
                <a16:creationId xmlns:a16="http://schemas.microsoft.com/office/drawing/2014/main" id="{726A7FFE-82B7-40B4-A638-AFE219895E5C}"/>
              </a:ext>
            </a:extLst>
          </p:cNvPr>
          <p:cNvSpPr txBox="1">
            <a:spLocks noChangeArrowheads="1"/>
          </p:cNvSpPr>
          <p:nvPr/>
        </p:nvSpPr>
        <p:spPr bwMode="auto">
          <a:xfrm>
            <a:off x="107950" y="836613"/>
            <a:ext cx="1512888" cy="498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spcBef>
                <a:spcPct val="20000"/>
              </a:spcBef>
            </a:pPr>
            <a:r>
              <a:rPr lang="de-DE" altLang="zh-CN" sz="1500" b="1">
                <a:solidFill>
                  <a:srgbClr val="777777"/>
                </a:solidFill>
              </a:rPr>
              <a:t>Multicultural Communi-cation</a:t>
            </a:r>
            <a:endParaRPr lang="de-DE" altLang="zh-CN" sz="1500" b="1">
              <a:solidFill>
                <a:srgbClr val="777777"/>
              </a:solidFill>
              <a:ea typeface="Arial Unicode MS" panose="020B0604020202020204" pitchFamily="34" charset="-128"/>
              <a:cs typeface="Arial Unicode MS" panose="020B0604020202020204" pitchFamily="34" charset="-128"/>
            </a:endParaRPr>
          </a:p>
          <a:p>
            <a:pPr>
              <a:spcBef>
                <a:spcPct val="20000"/>
              </a:spcBef>
            </a:pPr>
            <a:endParaRPr lang="de-DE" altLang="zh-CN" sz="1500" b="1">
              <a:solidFill>
                <a:srgbClr val="777777"/>
              </a:solidFill>
            </a:endParaRPr>
          </a:p>
          <a:p>
            <a:pPr>
              <a:spcBef>
                <a:spcPct val="20000"/>
              </a:spcBef>
            </a:pPr>
            <a:r>
              <a:rPr lang="de-DE" altLang="zh-CN" sz="1500" b="1">
                <a:solidFill>
                  <a:srgbClr val="777777"/>
                </a:solidFill>
              </a:rPr>
              <a:t>Overview</a:t>
            </a:r>
          </a:p>
          <a:p>
            <a:pPr>
              <a:spcBef>
                <a:spcPct val="20000"/>
              </a:spcBef>
            </a:pPr>
            <a:endParaRPr lang="de-DE" altLang="zh-CN" sz="1500" b="1">
              <a:solidFill>
                <a:srgbClr val="777777"/>
              </a:solidFill>
            </a:endParaRPr>
          </a:p>
          <a:p>
            <a:pPr>
              <a:spcBef>
                <a:spcPct val="20000"/>
              </a:spcBef>
            </a:pPr>
            <a:r>
              <a:rPr lang="de-DE" altLang="zh-CN" sz="1500" b="1">
                <a:solidFill>
                  <a:srgbClr val="777777"/>
                </a:solidFill>
              </a:rPr>
              <a:t>1. Experien-</a:t>
            </a:r>
            <a:br>
              <a:rPr lang="de-DE" altLang="zh-CN" sz="1500" b="1">
                <a:solidFill>
                  <a:srgbClr val="777777"/>
                </a:solidFill>
              </a:rPr>
            </a:br>
            <a:r>
              <a:rPr lang="de-DE" altLang="zh-CN" sz="1500" b="1">
                <a:solidFill>
                  <a:srgbClr val="777777"/>
                </a:solidFill>
              </a:rPr>
              <a:t>    ces</a:t>
            </a:r>
          </a:p>
          <a:p>
            <a:pPr>
              <a:spcBef>
                <a:spcPct val="20000"/>
              </a:spcBef>
            </a:pPr>
            <a:r>
              <a:rPr lang="de-DE" altLang="zh-CN" sz="1500" b="1"/>
              <a:t>2. Competen-</a:t>
            </a:r>
            <a:br>
              <a:rPr lang="de-DE" altLang="zh-CN" sz="1500" b="1"/>
            </a:br>
            <a:r>
              <a:rPr lang="de-DE" altLang="zh-CN" sz="1500" b="1"/>
              <a:t>    ces</a:t>
            </a:r>
          </a:p>
          <a:p>
            <a:pPr>
              <a:spcBef>
                <a:spcPct val="20000"/>
              </a:spcBef>
            </a:pPr>
            <a:r>
              <a:rPr lang="de-DE" altLang="zh-CN" sz="1500" b="1">
                <a:solidFill>
                  <a:srgbClr val="777777"/>
                </a:solidFill>
              </a:rPr>
              <a:t>3. Models of</a:t>
            </a:r>
            <a:br>
              <a:rPr lang="de-DE" altLang="zh-CN" sz="1500" b="1">
                <a:solidFill>
                  <a:srgbClr val="777777"/>
                </a:solidFill>
              </a:rPr>
            </a:br>
            <a:r>
              <a:rPr lang="de-DE" altLang="zh-CN" sz="1500" b="1">
                <a:solidFill>
                  <a:srgbClr val="777777"/>
                </a:solidFill>
              </a:rPr>
              <a:t>    cultural</a:t>
            </a:r>
            <a:br>
              <a:rPr lang="de-DE" altLang="zh-CN" sz="1500" b="1">
                <a:solidFill>
                  <a:srgbClr val="777777"/>
                </a:solidFill>
              </a:rPr>
            </a:br>
            <a:r>
              <a:rPr lang="de-DE" altLang="zh-CN" sz="1500" b="1">
                <a:solidFill>
                  <a:srgbClr val="777777"/>
                </a:solidFill>
              </a:rPr>
              <a:t>    comparison</a:t>
            </a:r>
          </a:p>
          <a:p>
            <a:pPr>
              <a:spcBef>
                <a:spcPct val="20000"/>
              </a:spcBef>
            </a:pPr>
            <a:r>
              <a:rPr lang="de-DE" altLang="zh-CN" sz="1500" b="1">
                <a:solidFill>
                  <a:srgbClr val="777777"/>
                </a:solidFill>
              </a:rPr>
              <a:t>4. Methods </a:t>
            </a:r>
            <a:br>
              <a:rPr lang="de-DE" altLang="zh-CN" sz="1500" b="1">
                <a:solidFill>
                  <a:srgbClr val="777777"/>
                </a:solidFill>
              </a:rPr>
            </a:br>
            <a:r>
              <a:rPr lang="de-DE" altLang="zh-CN" sz="1500" b="1">
                <a:solidFill>
                  <a:srgbClr val="777777"/>
                </a:solidFill>
              </a:rPr>
              <a:t>    and</a:t>
            </a:r>
            <a:br>
              <a:rPr lang="de-DE" altLang="zh-CN" sz="1500" b="1">
                <a:solidFill>
                  <a:srgbClr val="777777"/>
                </a:solidFill>
              </a:rPr>
            </a:br>
            <a:r>
              <a:rPr lang="de-DE" altLang="zh-CN" sz="1500" b="1">
                <a:solidFill>
                  <a:srgbClr val="777777"/>
                </a:solidFill>
              </a:rPr>
              <a:t>    findings</a:t>
            </a:r>
            <a:br>
              <a:rPr lang="de-DE" altLang="zh-CN" sz="1500" b="1">
                <a:solidFill>
                  <a:srgbClr val="777777"/>
                </a:solidFill>
              </a:rPr>
            </a:br>
            <a:r>
              <a:rPr lang="de-DE" altLang="zh-CN" sz="1500" b="1">
                <a:solidFill>
                  <a:srgbClr val="777777"/>
                </a:solidFill>
              </a:rPr>
              <a:t>5. Recommen-</a:t>
            </a:r>
            <a:br>
              <a:rPr lang="de-DE" altLang="zh-CN" sz="1500" b="1">
                <a:solidFill>
                  <a:srgbClr val="777777"/>
                </a:solidFill>
              </a:rPr>
            </a:br>
            <a:r>
              <a:rPr lang="de-DE" altLang="zh-CN" sz="1500" b="1">
                <a:solidFill>
                  <a:srgbClr val="777777"/>
                </a:solidFill>
              </a:rPr>
              <a:t>    dations of</a:t>
            </a:r>
            <a:br>
              <a:rPr lang="de-DE" altLang="zh-CN" sz="1500" b="1">
                <a:solidFill>
                  <a:srgbClr val="777777"/>
                </a:solidFill>
              </a:rPr>
            </a:br>
            <a:r>
              <a:rPr lang="de-DE" altLang="zh-CN" sz="1500" b="1">
                <a:solidFill>
                  <a:srgbClr val="777777"/>
                </a:solidFill>
              </a:rPr>
              <a:t>    literature</a:t>
            </a:r>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2">
            <a:extLst>
              <a:ext uri="{FF2B5EF4-FFF2-40B4-BE49-F238E27FC236}">
                <a16:creationId xmlns:a16="http://schemas.microsoft.com/office/drawing/2014/main" id="{E4877FEF-63B4-4D01-994C-3FF46A9F8940}"/>
              </a:ext>
            </a:extLst>
          </p:cNvPr>
          <p:cNvSpPr>
            <a:spLocks noGrp="1" noChangeArrowheads="1"/>
          </p:cNvSpPr>
          <p:nvPr>
            <p:ph type="title"/>
          </p:nvPr>
        </p:nvSpPr>
        <p:spPr>
          <a:xfrm>
            <a:off x="2390775" y="168275"/>
            <a:ext cx="6213475" cy="2117725"/>
          </a:xfrm>
        </p:spPr>
        <p:txBody>
          <a:bodyPr/>
          <a:lstStyle/>
          <a:p>
            <a:pPr eaLnBrk="1" hangingPunct="1"/>
            <a:r>
              <a:rPr lang="de-DE" altLang="zh-CN" sz="3200" b="1">
                <a:ea typeface="宋体" panose="02010600030101010101" pitchFamily="2" charset="-122"/>
              </a:rPr>
              <a:t>8. Historische Entwicklung des Kulturverständnisses / interkulturellen Verständnisses</a:t>
            </a:r>
          </a:p>
        </p:txBody>
      </p:sp>
      <p:sp>
        <p:nvSpPr>
          <p:cNvPr id="98307" name="Text Box 4">
            <a:extLst>
              <a:ext uri="{FF2B5EF4-FFF2-40B4-BE49-F238E27FC236}">
                <a16:creationId xmlns:a16="http://schemas.microsoft.com/office/drawing/2014/main" id="{D11124D2-C2F9-48D1-98B7-7A6E2F3D6F62}"/>
              </a:ext>
            </a:extLst>
          </p:cNvPr>
          <p:cNvSpPr txBox="1">
            <a:spLocks noChangeArrowheads="1"/>
          </p:cNvSpPr>
          <p:nvPr/>
        </p:nvSpPr>
        <p:spPr bwMode="auto">
          <a:xfrm>
            <a:off x="71438" y="142875"/>
            <a:ext cx="1512887" cy="6556375"/>
          </a:xfrm>
          <a:prstGeom prst="rect">
            <a:avLst/>
          </a:prstGeom>
          <a:noFill/>
          <a:ln w="9525">
            <a:noFill/>
            <a:miter lim="800000"/>
            <a:headEnd/>
            <a:tailEnd/>
          </a:ln>
        </p:spPr>
        <p:txBody>
          <a:bodyPr>
            <a:spAutoFit/>
          </a:bodyPr>
          <a:lstStyle/>
          <a:p>
            <a:pPr>
              <a:spcBef>
                <a:spcPct val="20000"/>
              </a:spcBef>
              <a:defRPr/>
            </a:pPr>
            <a:r>
              <a:rPr lang="de-DE" sz="1500" b="1" dirty="0">
                <a:solidFill>
                  <a:srgbClr val="777777"/>
                </a:solidFill>
                <a:ea typeface="+mn-ea"/>
              </a:rPr>
              <a:t>Interkulturelle </a:t>
            </a:r>
            <a:r>
              <a:rPr lang="de-DE" sz="1500" b="1" dirty="0" err="1">
                <a:solidFill>
                  <a:srgbClr val="777777"/>
                </a:solidFill>
                <a:ea typeface="+mn-ea"/>
              </a:rPr>
              <a:t>Kommu-nikation</a:t>
            </a:r>
            <a:endParaRPr lang="de-DE" sz="1500" b="1" dirty="0">
              <a:solidFill>
                <a:srgbClr val="777777"/>
              </a:solidFill>
              <a:ea typeface="Arial Unicode MS" pitchFamily="34" charset="-128"/>
              <a:cs typeface="Arial Unicode MS" pitchFamily="34" charset="-128"/>
            </a:endParaRPr>
          </a:p>
          <a:p>
            <a:pPr>
              <a:spcBef>
                <a:spcPct val="20000"/>
              </a:spcBef>
              <a:defRPr/>
            </a:pPr>
            <a:endParaRPr lang="de-DE" sz="1500" b="1" dirty="0">
              <a:solidFill>
                <a:srgbClr val="777777"/>
              </a:solidFill>
              <a:ea typeface="+mn-ea"/>
            </a:endParaRPr>
          </a:p>
          <a:p>
            <a:pPr>
              <a:spcBef>
                <a:spcPct val="20000"/>
              </a:spcBef>
              <a:defRPr/>
            </a:pPr>
            <a:r>
              <a:rPr lang="de-DE" sz="1500" b="1" dirty="0" err="1">
                <a:solidFill>
                  <a:srgbClr val="777777"/>
                </a:solidFill>
                <a:ea typeface="+mn-ea"/>
              </a:rPr>
              <a:t>Overview</a:t>
            </a:r>
            <a:endParaRPr lang="de-DE" sz="1500" b="1" dirty="0">
              <a:solidFill>
                <a:srgbClr val="777777"/>
              </a:solidFill>
              <a:ea typeface="+mn-ea"/>
            </a:endParaRPr>
          </a:p>
          <a:p>
            <a:pPr>
              <a:spcBef>
                <a:spcPct val="20000"/>
              </a:spcBef>
              <a:defRPr/>
            </a:pPr>
            <a:endParaRPr lang="de-DE" sz="1500" b="1" dirty="0">
              <a:solidFill>
                <a:srgbClr val="777777"/>
              </a:solidFill>
              <a:ea typeface="+mn-ea"/>
            </a:endParaRPr>
          </a:p>
          <a:p>
            <a:pPr>
              <a:spcBef>
                <a:spcPct val="20000"/>
              </a:spcBef>
              <a:defRPr/>
            </a:pPr>
            <a:r>
              <a:rPr lang="de-DE" sz="1500" b="1" dirty="0">
                <a:ea typeface="+mn-ea"/>
              </a:rPr>
              <a:t>8.  Historische </a:t>
            </a:r>
            <a:br>
              <a:rPr lang="de-DE" sz="1500" b="1" dirty="0">
                <a:ea typeface="+mn-ea"/>
              </a:rPr>
            </a:br>
            <a:r>
              <a:rPr lang="de-DE" sz="1500" b="1" dirty="0">
                <a:ea typeface="+mn-ea"/>
              </a:rPr>
              <a:t>     </a:t>
            </a:r>
            <a:r>
              <a:rPr lang="de-DE" sz="1500" b="1" dirty="0" err="1">
                <a:ea typeface="+mn-ea"/>
              </a:rPr>
              <a:t>Entwick</a:t>
            </a:r>
            <a:r>
              <a:rPr lang="de-DE" sz="1500" b="1" dirty="0">
                <a:ea typeface="+mn-ea"/>
              </a:rPr>
              <a:t>-</a:t>
            </a:r>
            <a:br>
              <a:rPr lang="de-DE" sz="1500" b="1" dirty="0">
                <a:ea typeface="+mn-ea"/>
              </a:rPr>
            </a:br>
            <a:r>
              <a:rPr lang="de-DE" sz="1500" b="1" dirty="0">
                <a:ea typeface="+mn-ea"/>
              </a:rPr>
              <a:t>     </a:t>
            </a:r>
            <a:r>
              <a:rPr lang="de-DE" sz="1500" b="1" dirty="0" err="1">
                <a:ea typeface="+mn-ea"/>
              </a:rPr>
              <a:t>lung</a:t>
            </a:r>
            <a:endParaRPr lang="de-DE" sz="1500" b="1" dirty="0">
              <a:ea typeface="+mn-ea"/>
            </a:endParaRPr>
          </a:p>
          <a:p>
            <a:pPr marL="342900" indent="-342900">
              <a:spcBef>
                <a:spcPct val="20000"/>
              </a:spcBef>
              <a:buFontTx/>
              <a:buAutoNum type="arabicPeriod" startAt="9"/>
              <a:defRPr/>
            </a:pPr>
            <a:r>
              <a:rPr lang="de-DE" sz="1500" b="1" dirty="0">
                <a:solidFill>
                  <a:srgbClr val="777777"/>
                </a:solidFill>
                <a:ea typeface="+mn-ea"/>
              </a:rPr>
              <a:t>Kultur-</a:t>
            </a:r>
            <a:br>
              <a:rPr lang="de-DE" sz="1500" b="1" dirty="0">
                <a:solidFill>
                  <a:srgbClr val="777777"/>
                </a:solidFill>
                <a:ea typeface="+mn-ea"/>
              </a:rPr>
            </a:br>
            <a:r>
              <a:rPr lang="de-DE" sz="1500" b="1" dirty="0">
                <a:solidFill>
                  <a:srgbClr val="777777"/>
                </a:solidFill>
                <a:ea typeface="+mn-ea"/>
              </a:rPr>
              <a:t>schock</a:t>
            </a:r>
          </a:p>
          <a:p>
            <a:pPr marL="342900" indent="-342900">
              <a:spcBef>
                <a:spcPct val="20000"/>
              </a:spcBef>
              <a:defRPr/>
            </a:pPr>
            <a:r>
              <a:rPr lang="de-DE" sz="1500" b="1" dirty="0">
                <a:solidFill>
                  <a:srgbClr val="777777"/>
                </a:solidFill>
                <a:ea typeface="+mn-ea"/>
              </a:rPr>
              <a:t>10.	Selbst-/</a:t>
            </a:r>
            <a:br>
              <a:rPr lang="de-DE" sz="1500" b="1" dirty="0">
                <a:solidFill>
                  <a:srgbClr val="777777"/>
                </a:solidFill>
                <a:ea typeface="+mn-ea"/>
              </a:rPr>
            </a:br>
            <a:r>
              <a:rPr lang="de-DE" sz="1500" b="1" dirty="0">
                <a:solidFill>
                  <a:srgbClr val="777777"/>
                </a:solidFill>
                <a:ea typeface="+mn-ea"/>
              </a:rPr>
              <a:t>Fremd-</a:t>
            </a:r>
            <a:br>
              <a:rPr lang="de-DE" sz="1500" b="1" dirty="0">
                <a:solidFill>
                  <a:srgbClr val="777777"/>
                </a:solidFill>
                <a:ea typeface="+mn-ea"/>
              </a:rPr>
            </a:br>
            <a:r>
              <a:rPr lang="de-DE" sz="1500" b="1" dirty="0" err="1">
                <a:solidFill>
                  <a:srgbClr val="777777"/>
                </a:solidFill>
                <a:ea typeface="+mn-ea"/>
              </a:rPr>
              <a:t>bilder</a:t>
            </a:r>
            <a:endParaRPr lang="de-DE" sz="1500" b="1" dirty="0">
              <a:solidFill>
                <a:srgbClr val="777777"/>
              </a:solidFill>
              <a:ea typeface="+mn-ea"/>
            </a:endParaRPr>
          </a:p>
          <a:p>
            <a:pPr marL="342900" indent="-342900">
              <a:spcBef>
                <a:spcPct val="20000"/>
              </a:spcBef>
              <a:defRPr/>
            </a:pPr>
            <a:r>
              <a:rPr lang="de-DE" sz="1500" b="1" dirty="0">
                <a:solidFill>
                  <a:srgbClr val="777777"/>
                </a:solidFill>
                <a:ea typeface="+mn-ea"/>
              </a:rPr>
              <a:t>11.	National-Kulturen Hofstede</a:t>
            </a:r>
          </a:p>
          <a:p>
            <a:pPr marL="342900" indent="-342900">
              <a:spcBef>
                <a:spcPct val="20000"/>
              </a:spcBef>
              <a:defRPr/>
            </a:pPr>
            <a:r>
              <a:rPr lang="de-DE" sz="1500" b="1" dirty="0">
                <a:solidFill>
                  <a:srgbClr val="777777"/>
                </a:solidFill>
                <a:ea typeface="+mn-ea"/>
              </a:rPr>
              <a:t>12. Nonverbal</a:t>
            </a:r>
          </a:p>
          <a:p>
            <a:pPr marL="342900" indent="-342900">
              <a:spcBef>
                <a:spcPct val="20000"/>
              </a:spcBef>
              <a:defRPr/>
            </a:pPr>
            <a:r>
              <a:rPr lang="de-DE" sz="1500" b="1" dirty="0">
                <a:solidFill>
                  <a:srgbClr val="777777"/>
                </a:solidFill>
                <a:ea typeface="+mn-ea"/>
              </a:rPr>
              <a:t>13. Problem-/</a:t>
            </a:r>
            <a:br>
              <a:rPr lang="de-DE" sz="1500" b="1" dirty="0">
                <a:solidFill>
                  <a:srgbClr val="777777"/>
                </a:solidFill>
                <a:ea typeface="+mn-ea"/>
              </a:rPr>
            </a:br>
            <a:r>
              <a:rPr lang="de-DE" sz="1500" b="1" dirty="0">
                <a:solidFill>
                  <a:srgbClr val="777777"/>
                </a:solidFill>
                <a:ea typeface="+mn-ea"/>
              </a:rPr>
              <a:t>lösungs-orientierte Ansätze</a:t>
            </a:r>
          </a:p>
          <a:p>
            <a:pPr marL="342900" indent="-342900">
              <a:spcBef>
                <a:spcPct val="20000"/>
              </a:spcBef>
              <a:defRPr/>
            </a:pPr>
            <a:r>
              <a:rPr lang="de-DE" sz="1500" b="1" dirty="0">
                <a:solidFill>
                  <a:srgbClr val="777777"/>
                </a:solidFill>
                <a:ea typeface="+mn-ea"/>
              </a:rPr>
              <a:t>14. Bsp. Aus </a:t>
            </a:r>
            <a:r>
              <a:rPr lang="de-DE" sz="1500" b="1" dirty="0" err="1">
                <a:solidFill>
                  <a:srgbClr val="777777"/>
                </a:solidFill>
                <a:ea typeface="+mn-ea"/>
              </a:rPr>
              <a:t>distanter</a:t>
            </a:r>
            <a:r>
              <a:rPr lang="de-DE" sz="1500" b="1" dirty="0">
                <a:solidFill>
                  <a:srgbClr val="777777"/>
                </a:solidFill>
                <a:ea typeface="+mn-ea"/>
              </a:rPr>
              <a:t> </a:t>
            </a:r>
            <a:r>
              <a:rPr lang="de-DE" sz="1500" b="1" dirty="0" err="1">
                <a:solidFill>
                  <a:srgbClr val="777777"/>
                </a:solidFill>
                <a:ea typeface="+mn-ea"/>
              </a:rPr>
              <a:t>culture</a:t>
            </a:r>
            <a:r>
              <a:rPr lang="de-DE" sz="1500" b="1" dirty="0">
                <a:solidFill>
                  <a:srgbClr val="777777"/>
                </a:solidFill>
                <a:ea typeface="+mn-ea"/>
              </a:rPr>
              <a:t> China</a:t>
            </a:r>
          </a:p>
        </p:txBody>
      </p:sp>
      <p:sp>
        <p:nvSpPr>
          <p:cNvPr id="2" name="Rectangle 5">
            <a:extLst>
              <a:ext uri="{FF2B5EF4-FFF2-40B4-BE49-F238E27FC236}">
                <a16:creationId xmlns:a16="http://schemas.microsoft.com/office/drawing/2014/main" id="{F0CDCFD6-5EA7-4D3D-BFD4-0827C283B07C}"/>
              </a:ext>
            </a:extLst>
          </p:cNvPr>
          <p:cNvSpPr>
            <a:spLocks noGrp="1" noChangeArrowheads="1"/>
          </p:cNvSpPr>
          <p:nvPr>
            <p:ph type="body" idx="1"/>
          </p:nvPr>
        </p:nvSpPr>
        <p:spPr>
          <a:xfrm>
            <a:off x="1692275" y="2571750"/>
            <a:ext cx="3451225" cy="3235325"/>
          </a:xfrm>
        </p:spPr>
        <p:txBody>
          <a:bodyPr>
            <a:normAutofit lnSpcReduction="10000"/>
          </a:bodyPr>
          <a:lstStyle/>
          <a:p>
            <a:pPr eaLnBrk="1" hangingPunct="1"/>
            <a:r>
              <a:rPr lang="de-DE" altLang="zh-CN">
                <a:ea typeface="宋体" panose="02010600030101010101" pitchFamily="2" charset="-122"/>
              </a:rPr>
              <a:t>Hegel</a:t>
            </a:r>
          </a:p>
          <a:p>
            <a:pPr eaLnBrk="1" hangingPunct="1"/>
            <a:r>
              <a:rPr lang="de-DE" altLang="zh-CN">
                <a:ea typeface="宋体" panose="02010600030101010101" pitchFamily="2" charset="-122"/>
              </a:rPr>
              <a:t>Jaspers</a:t>
            </a:r>
          </a:p>
          <a:p>
            <a:pPr eaLnBrk="1" hangingPunct="1"/>
            <a:r>
              <a:rPr lang="de-DE" altLang="zh-CN">
                <a:ea typeface="宋体" panose="02010600030101010101" pitchFamily="2" charset="-122"/>
              </a:rPr>
              <a:t>Perlmutter</a:t>
            </a:r>
          </a:p>
          <a:p>
            <a:pPr eaLnBrk="1" hangingPunct="1"/>
            <a:r>
              <a:rPr lang="de-DE" altLang="zh-CN">
                <a:ea typeface="宋体" panose="02010600030101010101" pitchFamily="2" charset="-122"/>
              </a:rPr>
              <a:t>Yoshikawa</a:t>
            </a:r>
          </a:p>
          <a:p>
            <a:pPr eaLnBrk="1" hangingPunct="1"/>
            <a:r>
              <a:rPr lang="de-DE" altLang="zh-CN">
                <a:ea typeface="宋体" panose="02010600030101010101" pitchFamily="2" charset="-122"/>
              </a:rPr>
              <a:t>Hofstede</a:t>
            </a:r>
          </a:p>
          <a:p>
            <a:pPr eaLnBrk="1" hangingPunct="1"/>
            <a:r>
              <a:rPr lang="de-DE" altLang="zh-CN">
                <a:ea typeface="宋体" panose="02010600030101010101" pitchFamily="2" charset="-122"/>
              </a:rPr>
              <a:t>Hall</a:t>
            </a:r>
          </a:p>
        </p:txBody>
      </p:sp>
      <p:sp>
        <p:nvSpPr>
          <p:cNvPr id="5" name="Rectangle 5">
            <a:extLst>
              <a:ext uri="{FF2B5EF4-FFF2-40B4-BE49-F238E27FC236}">
                <a16:creationId xmlns:a16="http://schemas.microsoft.com/office/drawing/2014/main" id="{9283C9C1-D58F-40AE-AACE-9CC72C7374A7}"/>
              </a:ext>
            </a:extLst>
          </p:cNvPr>
          <p:cNvSpPr txBox="1">
            <a:spLocks noChangeArrowheads="1"/>
          </p:cNvSpPr>
          <p:nvPr/>
        </p:nvSpPr>
        <p:spPr bwMode="auto">
          <a:xfrm>
            <a:off x="5500688" y="2571750"/>
            <a:ext cx="3451225" cy="3235325"/>
          </a:xfrm>
          <a:prstGeom prst="rect">
            <a:avLst/>
          </a:prstGeom>
          <a:noFill/>
          <a:ln w="9525">
            <a:noFill/>
            <a:miter lim="800000"/>
            <a:headEnd/>
            <a:tailEnd/>
          </a:ln>
        </p:spPr>
        <p:txBody>
          <a:bodyPr/>
          <a:lstStyle/>
          <a:p>
            <a:pPr marL="342900" indent="-342900">
              <a:spcBef>
                <a:spcPct val="20000"/>
              </a:spcBef>
              <a:buClr>
                <a:schemeClr val="bg2"/>
              </a:buClr>
              <a:buSzPct val="75000"/>
              <a:buFont typeface="Wingdings" pitchFamily="2" charset="2"/>
              <a:buChar char="n"/>
              <a:defRPr/>
            </a:pPr>
            <a:r>
              <a:rPr lang="de-DE" sz="3200" kern="0" dirty="0" err="1">
                <a:latin typeface="+mn-lt"/>
                <a:ea typeface="+mn-ea"/>
              </a:rPr>
              <a:t>Oberg</a:t>
            </a:r>
            <a:endParaRPr lang="de-DE" sz="3200" kern="0" dirty="0">
              <a:latin typeface="+mn-lt"/>
              <a:ea typeface="+mn-ea"/>
            </a:endParaRPr>
          </a:p>
          <a:p>
            <a:pPr marL="342900" indent="-342900">
              <a:spcBef>
                <a:spcPct val="20000"/>
              </a:spcBef>
              <a:buClr>
                <a:schemeClr val="bg2"/>
              </a:buClr>
              <a:buSzPct val="75000"/>
              <a:buFont typeface="Wingdings" pitchFamily="2" charset="2"/>
              <a:buChar char="n"/>
              <a:defRPr/>
            </a:pPr>
            <a:r>
              <a:rPr lang="de-DE" sz="3200" kern="0" dirty="0">
                <a:ea typeface="+mn-ea"/>
              </a:rPr>
              <a:t>Kohls</a:t>
            </a:r>
          </a:p>
          <a:p>
            <a:pPr marL="342900" indent="-342900">
              <a:spcBef>
                <a:spcPct val="20000"/>
              </a:spcBef>
              <a:buClr>
                <a:schemeClr val="bg2"/>
              </a:buClr>
              <a:buSzPct val="75000"/>
              <a:buFont typeface="Wingdings" pitchFamily="2" charset="2"/>
              <a:buChar char="n"/>
              <a:defRPr/>
            </a:pPr>
            <a:r>
              <a:rPr lang="de-DE" sz="3200" kern="0" dirty="0">
                <a:latin typeface="+mn-lt"/>
                <a:ea typeface="+mn-ea"/>
              </a:rPr>
              <a:t>Huntington</a:t>
            </a:r>
          </a:p>
          <a:p>
            <a:pPr marL="342900" indent="-342900">
              <a:spcBef>
                <a:spcPct val="20000"/>
              </a:spcBef>
              <a:buClr>
                <a:schemeClr val="bg2"/>
              </a:buClr>
              <a:buSzPct val="75000"/>
              <a:buFont typeface="Wingdings" pitchFamily="2" charset="2"/>
              <a:buChar char="n"/>
              <a:defRPr/>
            </a:pPr>
            <a:r>
              <a:rPr lang="de-DE" sz="3200" kern="0" dirty="0">
                <a:latin typeface="+mn-lt"/>
                <a:ea typeface="+mn-ea"/>
              </a:rPr>
              <a:t>Spengler</a:t>
            </a:r>
          </a:p>
          <a:p>
            <a:pPr marL="342900" indent="-342900">
              <a:spcBef>
                <a:spcPct val="20000"/>
              </a:spcBef>
              <a:buClr>
                <a:schemeClr val="bg2"/>
              </a:buClr>
              <a:buSzPct val="75000"/>
              <a:buFont typeface="Wingdings" pitchFamily="2" charset="2"/>
              <a:buChar char="n"/>
              <a:defRPr/>
            </a:pPr>
            <a:r>
              <a:rPr lang="de-DE" sz="3200" kern="0" dirty="0" err="1">
                <a:latin typeface="+mn-lt"/>
                <a:ea typeface="+mn-ea"/>
              </a:rPr>
              <a:t>Holenstein</a:t>
            </a:r>
            <a:endParaRPr lang="de-DE" sz="3200" kern="0" dirty="0">
              <a:latin typeface="+mn-lt"/>
              <a:ea typeface="+mn-ea"/>
            </a:endParaRPr>
          </a:p>
          <a:p>
            <a:pPr marL="342900" indent="-342900">
              <a:spcBef>
                <a:spcPct val="20000"/>
              </a:spcBef>
              <a:buClr>
                <a:schemeClr val="bg2"/>
              </a:buClr>
              <a:buSzPct val="75000"/>
              <a:buFont typeface="Wingdings" pitchFamily="2" charset="2"/>
              <a:buChar char="n"/>
              <a:defRPr/>
            </a:pPr>
            <a:r>
              <a:rPr lang="de-DE" sz="3200" kern="0" dirty="0">
                <a:latin typeface="+mn-lt"/>
                <a:ea typeface="+mn-ea"/>
              </a:rPr>
              <a:t>Thomas</a:t>
            </a:r>
          </a:p>
          <a:p>
            <a:pPr marL="342900" indent="-342900">
              <a:spcBef>
                <a:spcPct val="20000"/>
              </a:spcBef>
              <a:buClr>
                <a:schemeClr val="bg2"/>
              </a:buClr>
              <a:buSzPct val="75000"/>
              <a:buFont typeface="Wingdings" pitchFamily="2" charset="2"/>
              <a:buChar char="n"/>
              <a:defRPr/>
            </a:pPr>
            <a:endParaRPr lang="de-DE" sz="3200" kern="0" dirty="0">
              <a:latin typeface="+mn-lt"/>
              <a:ea typeface="+mn-ea"/>
            </a:endParaRPr>
          </a:p>
        </p:txBody>
      </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2">
            <a:extLst>
              <a:ext uri="{FF2B5EF4-FFF2-40B4-BE49-F238E27FC236}">
                <a16:creationId xmlns:a16="http://schemas.microsoft.com/office/drawing/2014/main" id="{0AA1D0F9-4151-428F-90E1-574BDBB4397D}"/>
              </a:ext>
            </a:extLst>
          </p:cNvPr>
          <p:cNvSpPr>
            <a:spLocks noGrp="1" noChangeArrowheads="1"/>
          </p:cNvSpPr>
          <p:nvPr>
            <p:ph type="title"/>
          </p:nvPr>
        </p:nvSpPr>
        <p:spPr>
          <a:xfrm>
            <a:off x="2484438" y="188913"/>
            <a:ext cx="6430962" cy="884237"/>
          </a:xfrm>
        </p:spPr>
        <p:txBody>
          <a:bodyPr>
            <a:normAutofit fontScale="90000"/>
          </a:bodyPr>
          <a:lstStyle/>
          <a:p>
            <a:pPr eaLnBrk="1" hangingPunct="1"/>
            <a:r>
              <a:rPr lang="de-DE" altLang="zh-CN" sz="3400" b="1">
                <a:ea typeface="宋体" panose="02010600030101010101" pitchFamily="2" charset="-122"/>
              </a:rPr>
              <a:t>3. Gegenüberstellung China/Deutschland</a:t>
            </a:r>
          </a:p>
        </p:txBody>
      </p:sp>
      <p:sp>
        <p:nvSpPr>
          <p:cNvPr id="100354" name="Rectangle 3">
            <a:extLst>
              <a:ext uri="{FF2B5EF4-FFF2-40B4-BE49-F238E27FC236}">
                <a16:creationId xmlns:a16="http://schemas.microsoft.com/office/drawing/2014/main" id="{7F2958CD-DD66-487E-B6E7-0277ABA45136}"/>
              </a:ext>
            </a:extLst>
          </p:cNvPr>
          <p:cNvSpPr>
            <a:spLocks noChangeArrowheads="1"/>
          </p:cNvSpPr>
          <p:nvPr/>
        </p:nvSpPr>
        <p:spPr bwMode="auto">
          <a:xfrm>
            <a:off x="1752600" y="1295400"/>
            <a:ext cx="7127875"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spcBef>
                <a:spcPct val="20000"/>
              </a:spcBef>
              <a:buClr>
                <a:schemeClr val="bg2"/>
              </a:buClr>
              <a:buSzPct val="75000"/>
              <a:buFont typeface="Wingdings" panose="05000000000000000000" pitchFamily="2" charset="2"/>
              <a:buNone/>
            </a:pPr>
            <a:endParaRPr lang="de-DE" altLang="zh-CN" sz="2000"/>
          </a:p>
        </p:txBody>
      </p:sp>
      <p:sp>
        <p:nvSpPr>
          <p:cNvPr id="100355" name="Text Box 4">
            <a:extLst>
              <a:ext uri="{FF2B5EF4-FFF2-40B4-BE49-F238E27FC236}">
                <a16:creationId xmlns:a16="http://schemas.microsoft.com/office/drawing/2014/main" id="{05566DBE-A958-4E82-8631-E119A90E5742}"/>
              </a:ext>
            </a:extLst>
          </p:cNvPr>
          <p:cNvSpPr txBox="1">
            <a:spLocks noChangeArrowheads="1"/>
          </p:cNvSpPr>
          <p:nvPr/>
        </p:nvSpPr>
        <p:spPr bwMode="auto">
          <a:xfrm>
            <a:off x="1965325" y="14874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endParaRPr lang="de-DE" altLang="zh-CN"/>
          </a:p>
        </p:txBody>
      </p:sp>
      <p:sp>
        <p:nvSpPr>
          <p:cNvPr id="397317" name="Text Box 5">
            <a:extLst>
              <a:ext uri="{FF2B5EF4-FFF2-40B4-BE49-F238E27FC236}">
                <a16:creationId xmlns:a16="http://schemas.microsoft.com/office/drawing/2014/main" id="{EEEF08FB-3026-48B5-960F-548F4CB8D6E0}"/>
              </a:ext>
            </a:extLst>
          </p:cNvPr>
          <p:cNvSpPr txBox="1">
            <a:spLocks noChangeArrowheads="1"/>
          </p:cNvSpPr>
          <p:nvPr/>
        </p:nvSpPr>
        <p:spPr bwMode="auto">
          <a:xfrm>
            <a:off x="107950" y="673100"/>
            <a:ext cx="1512888" cy="511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0" hangingPunct="0"/>
            <a:r>
              <a:rPr lang="de-DE" altLang="zh-CN" sz="1600" b="1">
                <a:solidFill>
                  <a:srgbClr val="777777"/>
                </a:solidFill>
              </a:rPr>
              <a:t>Kulturstudien</a:t>
            </a:r>
          </a:p>
          <a:p>
            <a:pPr>
              <a:spcBef>
                <a:spcPct val="20000"/>
              </a:spcBef>
            </a:pPr>
            <a:endParaRPr lang="de-DE" altLang="zh-CN" sz="1600" b="1">
              <a:solidFill>
                <a:srgbClr val="777777"/>
              </a:solidFill>
            </a:endParaRPr>
          </a:p>
          <a:p>
            <a:pPr>
              <a:spcBef>
                <a:spcPct val="20000"/>
              </a:spcBef>
            </a:pPr>
            <a:r>
              <a:rPr lang="de-DE" altLang="zh-CN" sz="1600" b="1">
                <a:solidFill>
                  <a:srgbClr val="777777"/>
                </a:solidFill>
              </a:rPr>
              <a:t>Overview</a:t>
            </a:r>
          </a:p>
          <a:p>
            <a:pPr>
              <a:spcBef>
                <a:spcPct val="20000"/>
              </a:spcBef>
            </a:pPr>
            <a:endParaRPr lang="de-DE" altLang="zh-CN" sz="1600" b="1">
              <a:solidFill>
                <a:srgbClr val="777777"/>
              </a:solidFill>
            </a:endParaRPr>
          </a:p>
          <a:p>
            <a:pPr>
              <a:spcBef>
                <a:spcPct val="20000"/>
              </a:spcBef>
            </a:pPr>
            <a:r>
              <a:rPr lang="de-DE" altLang="zh-CN" sz="1600" b="1">
                <a:solidFill>
                  <a:srgbClr val="777777"/>
                </a:solidFill>
              </a:rPr>
              <a:t>1. Wiederho-</a:t>
            </a:r>
            <a:br>
              <a:rPr lang="de-DE" altLang="zh-CN" sz="1600" b="1">
                <a:solidFill>
                  <a:srgbClr val="777777"/>
                </a:solidFill>
              </a:rPr>
            </a:br>
            <a:r>
              <a:rPr lang="de-DE" altLang="zh-CN" sz="1600" b="1">
                <a:solidFill>
                  <a:srgbClr val="777777"/>
                </a:solidFill>
              </a:rPr>
              <a:t>    lung</a:t>
            </a:r>
          </a:p>
          <a:p>
            <a:pPr>
              <a:spcBef>
                <a:spcPct val="20000"/>
              </a:spcBef>
            </a:pPr>
            <a:r>
              <a:rPr lang="de-DE" altLang="zh-CN" sz="1600" b="1">
                <a:solidFill>
                  <a:srgbClr val="777777"/>
                </a:solidFill>
              </a:rPr>
              <a:t>2. Abschluss </a:t>
            </a:r>
            <a:br>
              <a:rPr lang="de-DE" altLang="zh-CN" sz="1600" b="1">
                <a:solidFill>
                  <a:srgbClr val="777777"/>
                </a:solidFill>
              </a:rPr>
            </a:br>
            <a:r>
              <a:rPr lang="de-DE" altLang="zh-CN" sz="1600" b="1">
                <a:solidFill>
                  <a:srgbClr val="777777"/>
                </a:solidFill>
              </a:rPr>
              <a:t>    Models of</a:t>
            </a:r>
            <a:br>
              <a:rPr lang="de-DE" altLang="zh-CN" sz="1600" b="1">
                <a:solidFill>
                  <a:srgbClr val="777777"/>
                </a:solidFill>
              </a:rPr>
            </a:br>
            <a:r>
              <a:rPr lang="de-DE" altLang="zh-CN" sz="1600" b="1">
                <a:solidFill>
                  <a:srgbClr val="777777"/>
                </a:solidFill>
              </a:rPr>
              <a:t>    cultural</a:t>
            </a:r>
            <a:br>
              <a:rPr lang="de-DE" altLang="zh-CN" sz="1600" b="1">
                <a:solidFill>
                  <a:srgbClr val="777777"/>
                </a:solidFill>
              </a:rPr>
            </a:br>
            <a:r>
              <a:rPr lang="de-DE" altLang="zh-CN" sz="1600" b="1">
                <a:solidFill>
                  <a:srgbClr val="777777"/>
                </a:solidFill>
              </a:rPr>
              <a:t>    comparison</a:t>
            </a:r>
          </a:p>
          <a:p>
            <a:pPr>
              <a:spcBef>
                <a:spcPct val="20000"/>
              </a:spcBef>
            </a:pPr>
            <a:r>
              <a:rPr lang="de-DE" altLang="zh-CN" sz="1600" b="1"/>
              <a:t>3. Denken </a:t>
            </a:r>
            <a:br>
              <a:rPr lang="de-DE" altLang="zh-CN" sz="1600" b="1"/>
            </a:br>
            <a:r>
              <a:rPr lang="de-DE" altLang="zh-CN" sz="1600" b="1"/>
              <a:t>    and religi-</a:t>
            </a:r>
            <a:br>
              <a:rPr lang="de-DE" altLang="zh-CN" sz="1600" b="1"/>
            </a:br>
            <a:r>
              <a:rPr lang="de-DE" altLang="zh-CN" sz="1600" b="1"/>
              <a:t>    öse Strö-</a:t>
            </a:r>
            <a:br>
              <a:rPr lang="de-DE" altLang="zh-CN" sz="1600" b="1"/>
            </a:br>
            <a:r>
              <a:rPr lang="de-DE" altLang="zh-CN" sz="1600" b="1"/>
              <a:t>    mungen</a:t>
            </a:r>
          </a:p>
          <a:p>
            <a:pPr>
              <a:spcBef>
                <a:spcPct val="20000"/>
              </a:spcBef>
            </a:pPr>
            <a:r>
              <a:rPr lang="de-DE" altLang="zh-CN" sz="1600" b="1">
                <a:solidFill>
                  <a:srgbClr val="777777"/>
                </a:solidFill>
              </a:rPr>
              <a:t>4. Aufgabe </a:t>
            </a:r>
            <a:br>
              <a:rPr lang="de-DE" altLang="zh-CN" sz="1600" b="1">
                <a:solidFill>
                  <a:srgbClr val="777777"/>
                </a:solidFill>
              </a:rPr>
            </a:br>
            <a:r>
              <a:rPr lang="de-DE" altLang="zh-CN" sz="1600" b="1">
                <a:solidFill>
                  <a:srgbClr val="777777"/>
                </a:solidFill>
              </a:rPr>
              <a:t>    für kom-</a:t>
            </a:r>
            <a:br>
              <a:rPr lang="de-DE" altLang="zh-CN" sz="1600" b="1">
                <a:solidFill>
                  <a:srgbClr val="777777"/>
                </a:solidFill>
              </a:rPr>
            </a:br>
            <a:r>
              <a:rPr lang="de-DE" altLang="zh-CN" sz="1600" b="1">
                <a:solidFill>
                  <a:srgbClr val="777777"/>
                </a:solidFill>
              </a:rPr>
              <a:t>    mende</a:t>
            </a:r>
            <a:br>
              <a:rPr lang="de-DE" altLang="zh-CN" sz="1600" b="1">
                <a:solidFill>
                  <a:srgbClr val="777777"/>
                </a:solidFill>
              </a:rPr>
            </a:br>
            <a:r>
              <a:rPr lang="de-DE" altLang="zh-CN" sz="1600" b="1">
                <a:solidFill>
                  <a:srgbClr val="777777"/>
                </a:solidFill>
              </a:rPr>
              <a:t>    Sitzung</a:t>
            </a:r>
          </a:p>
        </p:txBody>
      </p:sp>
      <p:pic>
        <p:nvPicPr>
          <p:cNvPr id="7" name="Picture 6" descr="mond">
            <a:extLst>
              <a:ext uri="{FF2B5EF4-FFF2-40B4-BE49-F238E27FC236}">
                <a16:creationId xmlns:a16="http://schemas.microsoft.com/office/drawing/2014/main" id="{62CAADBA-099C-476D-BE94-240A845A22EB}"/>
              </a:ext>
            </a:extLst>
          </p:cNvPr>
          <p:cNvPicPr>
            <a:picLocks noChangeAspect="1" noChangeArrowheads="1"/>
          </p:cNvPicPr>
          <p:nvPr/>
        </p:nvPicPr>
        <p:blipFill>
          <a:blip r:embed="rId3"/>
          <a:srcRect/>
          <a:stretch>
            <a:fillRect/>
          </a:stretch>
        </p:blipFill>
        <p:spPr bwMode="auto">
          <a:xfrm>
            <a:off x="-76200" y="198438"/>
            <a:ext cx="10210800" cy="64309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97317"/>
                                        </p:tgtEl>
                                        <p:attrNameLst>
                                          <p:attrName>style.visibility</p:attrName>
                                        </p:attrNameLst>
                                      </p:cBhvr>
                                      <p:to>
                                        <p:strVal val="visible"/>
                                      </p:to>
                                    </p:set>
                                    <p:anim calcmode="lin" valueType="num">
                                      <p:cBhvr additive="base">
                                        <p:cTn id="7" dur="500" fill="hold"/>
                                        <p:tgtEl>
                                          <p:spTgt spid="397317"/>
                                        </p:tgtEl>
                                        <p:attrNameLst>
                                          <p:attrName>ppt_x</p:attrName>
                                        </p:attrNameLst>
                                      </p:cBhvr>
                                      <p:tavLst>
                                        <p:tav tm="0">
                                          <p:val>
                                            <p:strVal val="0-#ppt_w/2"/>
                                          </p:val>
                                        </p:tav>
                                        <p:tav tm="100000">
                                          <p:val>
                                            <p:strVal val="#ppt_x"/>
                                          </p:val>
                                        </p:tav>
                                      </p:tavLst>
                                    </p:anim>
                                    <p:anim calcmode="lin" valueType="num">
                                      <p:cBhvr additive="base">
                                        <p:cTn id="8" dur="500" fill="hold"/>
                                        <p:tgtEl>
                                          <p:spTgt spid="3973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7317"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a:xfrm>
            <a:off x="2484438" y="188913"/>
            <a:ext cx="6430962" cy="884237"/>
          </a:xfrm>
        </p:spPr>
        <p:txBody>
          <a:bodyPr>
            <a:normAutofit fontScale="90000"/>
          </a:bodyPr>
          <a:lstStyle/>
          <a:p>
            <a:pPr eaLnBrk="1" hangingPunct="1"/>
            <a:r>
              <a:rPr lang="de-DE" sz="3400" b="1"/>
              <a:t>4. Kulturstandards am Bei-spiel Deutschland-China</a:t>
            </a:r>
          </a:p>
        </p:txBody>
      </p:sp>
      <p:sp>
        <p:nvSpPr>
          <p:cNvPr id="2052" name="Rectangle 3"/>
          <p:cNvSpPr>
            <a:spLocks noChangeArrowheads="1"/>
          </p:cNvSpPr>
          <p:nvPr/>
        </p:nvSpPr>
        <p:spPr bwMode="auto">
          <a:xfrm>
            <a:off x="1752600" y="1295400"/>
            <a:ext cx="7127875" cy="4752975"/>
          </a:xfrm>
          <a:prstGeom prst="rect">
            <a:avLst/>
          </a:prstGeom>
          <a:noFill/>
          <a:ln w="9525">
            <a:noFill/>
            <a:miter lim="800000"/>
            <a:headEnd/>
            <a:tailEnd/>
          </a:ln>
        </p:spPr>
        <p:txBody>
          <a:bodyPr/>
          <a:lstStyle/>
          <a:p>
            <a:pPr marL="342900" indent="-342900">
              <a:spcBef>
                <a:spcPct val="20000"/>
              </a:spcBef>
              <a:buClr>
                <a:schemeClr val="bg2"/>
              </a:buClr>
              <a:buSzPct val="75000"/>
              <a:buFont typeface="Wingdings" pitchFamily="2" charset="2"/>
              <a:buNone/>
            </a:pPr>
            <a:endParaRPr lang="de-DE" sz="2000"/>
          </a:p>
        </p:txBody>
      </p:sp>
      <p:sp>
        <p:nvSpPr>
          <p:cNvPr id="2053" name="Text Box 4"/>
          <p:cNvSpPr txBox="1">
            <a:spLocks noChangeArrowheads="1"/>
          </p:cNvSpPr>
          <p:nvPr/>
        </p:nvSpPr>
        <p:spPr bwMode="auto">
          <a:xfrm>
            <a:off x="1965325" y="1487488"/>
            <a:ext cx="184150" cy="457200"/>
          </a:xfrm>
          <a:prstGeom prst="rect">
            <a:avLst/>
          </a:prstGeom>
          <a:noFill/>
          <a:ln w="9525">
            <a:noFill/>
            <a:miter lim="800000"/>
            <a:headEnd/>
            <a:tailEnd/>
          </a:ln>
        </p:spPr>
        <p:txBody>
          <a:bodyPr wrap="none">
            <a:spAutoFit/>
          </a:bodyPr>
          <a:lstStyle/>
          <a:p>
            <a:endParaRPr lang="de-DE" b="1"/>
          </a:p>
        </p:txBody>
      </p:sp>
      <p:graphicFrame>
        <p:nvGraphicFramePr>
          <p:cNvPr id="2050" name="Object 5"/>
          <p:cNvGraphicFramePr>
            <a:graphicFrameLocks noChangeAspect="1"/>
          </p:cNvGraphicFramePr>
          <p:nvPr/>
        </p:nvGraphicFramePr>
        <p:xfrm>
          <a:off x="1828800" y="-1600200"/>
          <a:ext cx="7372350" cy="9829800"/>
        </p:xfrm>
        <a:graphic>
          <a:graphicData uri="http://schemas.openxmlformats.org/presentationml/2006/ole">
            <mc:AlternateContent xmlns:mc="http://schemas.openxmlformats.org/markup-compatibility/2006">
              <mc:Choice xmlns:v="urn:schemas-microsoft-com:vml" Requires="v">
                <p:oleObj name="Photo Editor Photo" r:id="rId3" imgW="11428571" imgH="15238095" progId="MSPhotoEd.3">
                  <p:embed/>
                </p:oleObj>
              </mc:Choice>
              <mc:Fallback>
                <p:oleObj name="Photo Editor Photo" r:id="rId3" imgW="11428571" imgH="15238095" progId="MSPhotoEd.3">
                  <p:embed/>
                  <p:pic>
                    <p:nvPicPr>
                      <p:cNvPr id="205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1600200"/>
                        <a:ext cx="7372350" cy="982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标题 1"/>
          <p:cNvSpPr>
            <a:spLocks noGrp="1"/>
          </p:cNvSpPr>
          <p:nvPr>
            <p:ph type="title"/>
          </p:nvPr>
        </p:nvSpPr>
        <p:spPr/>
        <p:txBody>
          <a:bodyPr/>
          <a:lstStyle/>
          <a:p>
            <a:pPr eaLnBrk="1" hangingPunct="1"/>
            <a:r>
              <a:rPr lang="zh-CN" altLang="de-DE" dirty="0">
                <a:solidFill>
                  <a:srgbClr val="0E5772"/>
                </a:solidFill>
                <a:latin typeface="Arial" panose="020B0604020202020204" pitchFamily="34" charset="0"/>
                <a:cs typeface="Arial" panose="020B0604020202020204" pitchFamily="34" charset="0"/>
              </a:rPr>
              <a:t>主题</a:t>
            </a:r>
            <a:r>
              <a:rPr lang="de-DE" altLang="zh-CN" dirty="0">
                <a:solidFill>
                  <a:srgbClr val="0E5772"/>
                </a:solidFill>
                <a:latin typeface="Arial" panose="020B0604020202020204" pitchFamily="34" charset="0"/>
                <a:cs typeface="Arial" panose="020B0604020202020204" pitchFamily="34" charset="0"/>
              </a:rPr>
              <a:t> Topics</a:t>
            </a:r>
            <a:endParaRPr kumimoji="1" lang="zh-CN" altLang="en-US" dirty="0">
              <a:cs typeface="Arial" panose="020B0604020202020204" pitchFamily="34" charset="0"/>
            </a:endParaRPr>
          </a:p>
        </p:txBody>
      </p:sp>
      <p:sp>
        <p:nvSpPr>
          <p:cNvPr id="8195" name="内容占位符 2"/>
          <p:cNvSpPr>
            <a:spLocks noGrp="1"/>
          </p:cNvSpPr>
          <p:nvPr>
            <p:ph idx="1"/>
          </p:nvPr>
        </p:nvSpPr>
        <p:spPr>
          <a:xfrm>
            <a:off x="457200" y="1268760"/>
            <a:ext cx="8229600" cy="5465098"/>
          </a:xfrm>
        </p:spPr>
        <p:txBody>
          <a:bodyPr>
            <a:normAutofit fontScale="97500"/>
          </a:bodyPr>
          <a:lstStyle/>
          <a:p>
            <a:pPr marL="0" indent="0" algn="l">
              <a:buNone/>
            </a:pPr>
            <a:r>
              <a:rPr lang="zh-CN" altLang="de-DE" sz="1600" b="0" i="0" dirty="0">
                <a:solidFill>
                  <a:srgbClr val="000000"/>
                </a:solidFill>
                <a:effectLst/>
                <a:latin typeface="Arial" panose="020B0604020202020204" pitchFamily="34" charset="0"/>
              </a:rPr>
              <a:t>下几节课的主题（请在后面加你的名字为了表示关于这个主题做</a:t>
            </a:r>
            <a:r>
              <a:rPr lang="de-DE" sz="1600" b="0" i="0" dirty="0" err="1">
                <a:solidFill>
                  <a:srgbClr val="000000"/>
                </a:solidFill>
                <a:effectLst/>
                <a:latin typeface="Arial" panose="020B0604020202020204" pitchFamily="34" charset="0"/>
              </a:rPr>
              <a:t>ppt</a:t>
            </a:r>
            <a:r>
              <a:rPr lang="de-DE" sz="1600" b="0" i="0" dirty="0">
                <a:solidFill>
                  <a:srgbClr val="000000"/>
                </a:solidFill>
                <a:effectLst/>
                <a:latin typeface="Arial" panose="020B0604020202020204" pitchFamily="34" charset="0"/>
              </a:rPr>
              <a:t>）：</a:t>
            </a:r>
          </a:p>
          <a:p>
            <a:pPr marL="0" indent="0" algn="l">
              <a:buNone/>
            </a:pPr>
            <a:r>
              <a:rPr lang="de-DE" sz="1600" b="0" i="0" dirty="0">
                <a:solidFill>
                  <a:srgbClr val="000000"/>
                </a:solidFill>
                <a:effectLst/>
                <a:latin typeface="Arial" panose="020B0604020202020204" pitchFamily="34" charset="0"/>
              </a:rPr>
              <a:t>Topics </a:t>
            </a:r>
            <a:r>
              <a:rPr lang="de-DE" sz="1600" b="0" i="0" dirty="0" err="1">
                <a:solidFill>
                  <a:srgbClr val="000000"/>
                </a:solidFill>
                <a:effectLst/>
                <a:latin typeface="Arial" panose="020B0604020202020204" pitchFamily="34" charset="0"/>
              </a:rPr>
              <a:t>for</a:t>
            </a:r>
            <a:r>
              <a:rPr lang="de-DE" sz="1600" b="0" i="0" dirty="0">
                <a:solidFill>
                  <a:srgbClr val="000000"/>
                </a:solidFill>
                <a:effectLst/>
                <a:latin typeface="Arial" panose="020B0604020202020204" pitchFamily="34" charset="0"/>
              </a:rPr>
              <a:t> </a:t>
            </a:r>
            <a:r>
              <a:rPr lang="de-DE" sz="1600" b="0" i="0" dirty="0" err="1">
                <a:solidFill>
                  <a:srgbClr val="000000"/>
                </a:solidFill>
                <a:effectLst/>
                <a:latin typeface="Arial" panose="020B0604020202020204" pitchFamily="34" charset="0"/>
              </a:rPr>
              <a:t>the</a:t>
            </a:r>
            <a:r>
              <a:rPr lang="de-DE" sz="1600" b="0" i="0" dirty="0">
                <a:solidFill>
                  <a:srgbClr val="000000"/>
                </a:solidFill>
                <a:effectLst/>
                <a:latin typeface="Arial" panose="020B0604020202020204" pitchFamily="34" charset="0"/>
              </a:rPr>
              <a:t> </a:t>
            </a:r>
            <a:r>
              <a:rPr lang="de-DE" sz="1600" b="0" i="0" dirty="0" err="1">
                <a:solidFill>
                  <a:srgbClr val="000000"/>
                </a:solidFill>
                <a:effectLst/>
                <a:latin typeface="Arial" panose="020B0604020202020204" pitchFamily="34" charset="0"/>
              </a:rPr>
              <a:t>coming</a:t>
            </a:r>
            <a:r>
              <a:rPr lang="de-DE" sz="1600" b="0" i="0" dirty="0">
                <a:solidFill>
                  <a:srgbClr val="000000"/>
                </a:solidFill>
                <a:effectLst/>
                <a:latin typeface="Arial" panose="020B0604020202020204" pitchFamily="34" charset="0"/>
              </a:rPr>
              <a:t> </a:t>
            </a:r>
            <a:r>
              <a:rPr lang="de-DE" sz="1600" b="0" i="0" dirty="0" err="1">
                <a:solidFill>
                  <a:srgbClr val="000000"/>
                </a:solidFill>
                <a:effectLst/>
                <a:latin typeface="Arial" panose="020B0604020202020204" pitchFamily="34" charset="0"/>
              </a:rPr>
              <a:t>sessions</a:t>
            </a:r>
            <a:r>
              <a:rPr lang="de-DE" sz="1600" b="0" i="0" dirty="0">
                <a:solidFill>
                  <a:srgbClr val="000000"/>
                </a:solidFill>
                <a:effectLst/>
                <a:latin typeface="Arial" panose="020B0604020202020204" pitchFamily="34" charset="0"/>
              </a:rPr>
              <a:t> (</a:t>
            </a:r>
            <a:r>
              <a:rPr lang="de-DE" sz="1600" b="0" i="0" dirty="0" err="1">
                <a:solidFill>
                  <a:srgbClr val="000000"/>
                </a:solidFill>
                <a:effectLst/>
                <a:latin typeface="Arial" panose="020B0604020202020204" pitchFamily="34" charset="0"/>
              </a:rPr>
              <a:t>please</a:t>
            </a:r>
            <a:r>
              <a:rPr lang="de-DE" sz="1600" b="0" i="0" dirty="0">
                <a:solidFill>
                  <a:srgbClr val="000000"/>
                </a:solidFill>
                <a:effectLst/>
                <a:latin typeface="Arial" panose="020B0604020202020204" pitchFamily="34" charset="0"/>
              </a:rPr>
              <a:t> </a:t>
            </a:r>
            <a:r>
              <a:rPr lang="de-DE" sz="1600" b="0" i="0" dirty="0" err="1">
                <a:solidFill>
                  <a:srgbClr val="000000"/>
                </a:solidFill>
                <a:effectLst/>
                <a:latin typeface="Arial" panose="020B0604020202020204" pitchFamily="34" charset="0"/>
              </a:rPr>
              <a:t>write</a:t>
            </a:r>
            <a:r>
              <a:rPr lang="de-DE" sz="1600" b="0" i="0" dirty="0">
                <a:solidFill>
                  <a:srgbClr val="000000"/>
                </a:solidFill>
                <a:effectLst/>
                <a:latin typeface="Arial" panose="020B0604020202020204" pitchFamily="34" charset="0"/>
              </a:rPr>
              <a:t> </a:t>
            </a:r>
            <a:r>
              <a:rPr lang="de-DE" sz="1600" b="0" i="0" dirty="0" err="1">
                <a:solidFill>
                  <a:srgbClr val="000000"/>
                </a:solidFill>
                <a:effectLst/>
                <a:latin typeface="Arial" panose="020B0604020202020204" pitchFamily="34" charset="0"/>
              </a:rPr>
              <a:t>your</a:t>
            </a:r>
            <a:r>
              <a:rPr lang="de-DE" sz="1600" b="0" i="0" dirty="0">
                <a:solidFill>
                  <a:srgbClr val="000000"/>
                </a:solidFill>
                <a:effectLst/>
                <a:latin typeface="Arial" panose="020B0604020202020204" pitchFamily="34" charset="0"/>
              </a:rPr>
              <a:t> </a:t>
            </a:r>
            <a:r>
              <a:rPr lang="de-DE" sz="1600" b="0" i="0" dirty="0" err="1">
                <a:solidFill>
                  <a:srgbClr val="000000"/>
                </a:solidFill>
                <a:effectLst/>
                <a:latin typeface="Arial" panose="020B0604020202020204" pitchFamily="34" charset="0"/>
              </a:rPr>
              <a:t>name</a:t>
            </a:r>
            <a:r>
              <a:rPr lang="de-DE" sz="1600" b="0" i="0" dirty="0">
                <a:solidFill>
                  <a:srgbClr val="000000"/>
                </a:solidFill>
                <a:effectLst/>
                <a:latin typeface="Arial" panose="020B0604020202020204" pitchFamily="34" charset="0"/>
              </a:rPr>
              <a:t> </a:t>
            </a:r>
            <a:r>
              <a:rPr lang="de-DE" sz="1600" b="0" i="0" dirty="0" err="1">
                <a:solidFill>
                  <a:srgbClr val="000000"/>
                </a:solidFill>
                <a:effectLst/>
                <a:latin typeface="Arial" panose="020B0604020202020204" pitchFamily="34" charset="0"/>
              </a:rPr>
              <a:t>behind</a:t>
            </a:r>
            <a:r>
              <a:rPr lang="de-DE" sz="1600" b="0" i="0" dirty="0">
                <a:solidFill>
                  <a:srgbClr val="000000"/>
                </a:solidFill>
                <a:effectLst/>
                <a:latin typeface="Arial" panose="020B0604020202020204" pitchFamily="34" charset="0"/>
              </a:rPr>
              <a:t> a </a:t>
            </a:r>
            <a:r>
              <a:rPr lang="de-DE" sz="1600" b="0" i="0" dirty="0" err="1">
                <a:solidFill>
                  <a:srgbClr val="000000"/>
                </a:solidFill>
                <a:effectLst/>
                <a:latin typeface="Arial" panose="020B0604020202020204" pitchFamily="34" charset="0"/>
              </a:rPr>
              <a:t>topic</a:t>
            </a:r>
            <a:r>
              <a:rPr lang="de-DE" sz="1600" b="0" i="0" dirty="0">
                <a:solidFill>
                  <a:srgbClr val="000000"/>
                </a:solidFill>
                <a:effectLst/>
                <a:latin typeface="Arial" panose="020B0604020202020204" pitchFamily="34" charset="0"/>
              </a:rPr>
              <a:t> </a:t>
            </a:r>
            <a:r>
              <a:rPr lang="de-DE" sz="1600" b="0" i="0" dirty="0" err="1">
                <a:solidFill>
                  <a:srgbClr val="000000"/>
                </a:solidFill>
                <a:effectLst/>
                <a:latin typeface="Arial" panose="020B0604020202020204" pitchFamily="34" charset="0"/>
              </a:rPr>
              <a:t>to</a:t>
            </a:r>
            <a:r>
              <a:rPr lang="de-DE" sz="1600" b="0" i="0" dirty="0">
                <a:solidFill>
                  <a:srgbClr val="000000"/>
                </a:solidFill>
                <a:effectLst/>
                <a:latin typeface="Arial" panose="020B0604020202020204" pitchFamily="34" charset="0"/>
              </a:rPr>
              <a:t> </a:t>
            </a:r>
            <a:r>
              <a:rPr lang="de-DE" sz="1600" b="0" i="0" dirty="0" err="1">
                <a:solidFill>
                  <a:srgbClr val="000000"/>
                </a:solidFill>
                <a:effectLst/>
                <a:latin typeface="Arial" panose="020B0604020202020204" pitchFamily="34" charset="0"/>
              </a:rPr>
              <a:t>give</a:t>
            </a:r>
            <a:r>
              <a:rPr lang="de-DE" sz="1600" b="0" i="0" dirty="0">
                <a:solidFill>
                  <a:srgbClr val="000000"/>
                </a:solidFill>
                <a:effectLst/>
                <a:latin typeface="Arial" panose="020B0604020202020204" pitchFamily="34" charset="0"/>
              </a:rPr>
              <a:t> a </a:t>
            </a:r>
            <a:r>
              <a:rPr lang="de-DE" sz="1600" b="0" i="0" dirty="0" err="1">
                <a:solidFill>
                  <a:srgbClr val="000000"/>
                </a:solidFill>
                <a:effectLst/>
                <a:latin typeface="Arial" panose="020B0604020202020204" pitchFamily="34" charset="0"/>
              </a:rPr>
              <a:t>presentation</a:t>
            </a:r>
            <a:r>
              <a:rPr lang="de-DE" sz="1600" b="0" i="0" dirty="0">
                <a:solidFill>
                  <a:srgbClr val="000000"/>
                </a:solidFill>
                <a:effectLst/>
                <a:latin typeface="Arial" panose="020B0604020202020204" pitchFamily="34" charset="0"/>
              </a:rPr>
              <a:t>):</a:t>
            </a:r>
          </a:p>
          <a:p>
            <a:pPr algn="l">
              <a:buFont typeface="+mj-lt"/>
              <a:buAutoNum type="arabicPeriod"/>
            </a:pPr>
            <a:r>
              <a:rPr lang="de-DE" sz="1600" b="0" i="0" dirty="0">
                <a:solidFill>
                  <a:srgbClr val="000000"/>
                </a:solidFill>
                <a:effectLst/>
                <a:latin typeface="Arial" panose="020B0604020202020204" pitchFamily="34" charset="0"/>
              </a:rPr>
              <a:t>May 5: </a:t>
            </a:r>
            <a:r>
              <a:rPr lang="zh-CN" altLang="de-DE" sz="1600" b="0" i="0" dirty="0">
                <a:solidFill>
                  <a:srgbClr val="000000"/>
                </a:solidFill>
                <a:effectLst/>
                <a:latin typeface="Arial" panose="020B0604020202020204" pitchFamily="34" charset="0"/>
              </a:rPr>
              <a:t>组织方面的事、测试 </a:t>
            </a:r>
            <a:r>
              <a:rPr lang="de-DE" sz="1600" b="0" i="0" dirty="0">
                <a:solidFill>
                  <a:srgbClr val="000000"/>
                </a:solidFill>
                <a:effectLst/>
                <a:latin typeface="Arial" panose="020B0604020202020204" pitchFamily="34" charset="0"/>
              </a:rPr>
              <a:t>Organizational </a:t>
            </a:r>
            <a:r>
              <a:rPr lang="de-DE" sz="1600" b="0" i="0" dirty="0" err="1">
                <a:solidFill>
                  <a:srgbClr val="000000"/>
                </a:solidFill>
                <a:effectLst/>
                <a:latin typeface="Arial" panose="020B0604020202020204" pitchFamily="34" charset="0"/>
              </a:rPr>
              <a:t>things</a:t>
            </a:r>
            <a:r>
              <a:rPr lang="de-DE" sz="1600" b="0" i="0" dirty="0">
                <a:solidFill>
                  <a:srgbClr val="000000"/>
                </a:solidFill>
                <a:effectLst/>
                <a:latin typeface="Arial" panose="020B0604020202020204" pitchFamily="34" charset="0"/>
              </a:rPr>
              <a:t>, </a:t>
            </a:r>
            <a:r>
              <a:rPr lang="de-DE" sz="1600" b="0" i="0" dirty="0" err="1">
                <a:solidFill>
                  <a:srgbClr val="000000"/>
                </a:solidFill>
                <a:effectLst/>
                <a:latin typeface="Arial" panose="020B0604020202020204" pitchFamily="34" charset="0"/>
              </a:rPr>
              <a:t>quizzes</a:t>
            </a:r>
            <a:endParaRPr lang="de-DE" sz="1600" b="0" i="0" dirty="0">
              <a:solidFill>
                <a:srgbClr val="000000"/>
              </a:solidFill>
              <a:effectLst/>
              <a:latin typeface="Arial" panose="020B0604020202020204" pitchFamily="34" charset="0"/>
            </a:endParaRPr>
          </a:p>
          <a:p>
            <a:pPr algn="l">
              <a:buFont typeface="+mj-lt"/>
              <a:buAutoNum type="arabicPeriod"/>
            </a:pPr>
            <a:r>
              <a:rPr lang="de-DE" sz="1600" b="0" i="0" dirty="0">
                <a:solidFill>
                  <a:srgbClr val="000000"/>
                </a:solidFill>
                <a:effectLst/>
                <a:latin typeface="Arial" panose="020B0604020202020204" pitchFamily="34" charset="0"/>
              </a:rPr>
              <a:t>May 12: </a:t>
            </a:r>
            <a:r>
              <a:rPr lang="zh-CN" altLang="de-DE" sz="1600" b="0" i="0" dirty="0">
                <a:solidFill>
                  <a:srgbClr val="000000"/>
                </a:solidFill>
                <a:effectLst/>
                <a:latin typeface="Arial" panose="020B0604020202020204" pitchFamily="34" charset="0"/>
              </a:rPr>
              <a:t>文化叙述 </a:t>
            </a:r>
            <a:r>
              <a:rPr lang="de-DE" sz="1600" b="0" i="0" dirty="0">
                <a:solidFill>
                  <a:srgbClr val="000000"/>
                </a:solidFill>
                <a:effectLst/>
                <a:latin typeface="Arial" panose="020B0604020202020204" pitchFamily="34" charset="0"/>
              </a:rPr>
              <a:t>The Cultural Narrative, </a:t>
            </a:r>
            <a:r>
              <a:rPr lang="zh-CN" altLang="de-DE" sz="1600" b="0" i="0" dirty="0">
                <a:solidFill>
                  <a:srgbClr val="000000"/>
                </a:solidFill>
                <a:effectLst/>
                <a:latin typeface="Arial" panose="020B0604020202020204" pitchFamily="34" charset="0"/>
              </a:rPr>
              <a:t>地理性质是文化发展的基础 </a:t>
            </a:r>
            <a:r>
              <a:rPr lang="de-DE" sz="1600" b="0" i="0" dirty="0">
                <a:solidFill>
                  <a:srgbClr val="000000"/>
                </a:solidFill>
                <a:effectLst/>
                <a:latin typeface="Arial" panose="020B0604020202020204" pitchFamily="34" charset="0"/>
              </a:rPr>
              <a:t>Geographic Nature </a:t>
            </a:r>
            <a:r>
              <a:rPr lang="de-DE" sz="1600" b="0" i="0" dirty="0" err="1">
                <a:solidFill>
                  <a:srgbClr val="000000"/>
                </a:solidFill>
                <a:effectLst/>
                <a:latin typeface="Arial" panose="020B0604020202020204" pitchFamily="34" charset="0"/>
              </a:rPr>
              <a:t>as</a:t>
            </a:r>
            <a:r>
              <a:rPr lang="de-DE" sz="1600" b="0" i="0" dirty="0">
                <a:solidFill>
                  <a:srgbClr val="000000"/>
                </a:solidFill>
                <a:effectLst/>
                <a:latin typeface="Arial" panose="020B0604020202020204" pitchFamily="34" charset="0"/>
              </a:rPr>
              <a:t> a Basis </a:t>
            </a:r>
            <a:r>
              <a:rPr lang="de-DE" sz="1600" b="0" i="0" dirty="0" err="1">
                <a:solidFill>
                  <a:srgbClr val="000000"/>
                </a:solidFill>
                <a:effectLst/>
                <a:latin typeface="Arial" panose="020B0604020202020204" pitchFamily="34" charset="0"/>
              </a:rPr>
              <a:t>for</a:t>
            </a:r>
            <a:r>
              <a:rPr lang="de-DE" sz="1600" b="0" i="0" dirty="0">
                <a:solidFill>
                  <a:srgbClr val="000000"/>
                </a:solidFill>
                <a:effectLst/>
                <a:latin typeface="Arial" panose="020B0604020202020204" pitchFamily="34" charset="0"/>
              </a:rPr>
              <a:t> Cultural Development (</a:t>
            </a:r>
            <a:r>
              <a:rPr lang="de-DE" sz="1600" b="0" i="0" dirty="0" err="1">
                <a:solidFill>
                  <a:srgbClr val="000000"/>
                </a:solidFill>
                <a:effectLst/>
                <a:latin typeface="Arial" panose="020B0604020202020204" pitchFamily="34" charset="0"/>
              </a:rPr>
              <a:t>text</a:t>
            </a:r>
            <a:r>
              <a:rPr lang="de-DE" sz="1600" b="0" i="0" dirty="0">
                <a:solidFill>
                  <a:srgbClr val="000000"/>
                </a:solidFill>
                <a:effectLst/>
                <a:latin typeface="Arial" panose="020B0604020202020204" pitchFamily="34" charset="0"/>
              </a:rPr>
              <a:t> </a:t>
            </a:r>
            <a:r>
              <a:rPr lang="de-DE" sz="1600" b="0" i="0" dirty="0" err="1">
                <a:solidFill>
                  <a:srgbClr val="000000"/>
                </a:solidFill>
                <a:effectLst/>
                <a:latin typeface="Arial" panose="020B0604020202020204" pitchFamily="34" charset="0"/>
              </a:rPr>
              <a:t>book</a:t>
            </a:r>
            <a:r>
              <a:rPr lang="de-DE" sz="1600" b="0" i="0" dirty="0">
                <a:solidFill>
                  <a:srgbClr val="000000"/>
                </a:solidFill>
                <a:effectLst/>
                <a:latin typeface="Arial" panose="020B0604020202020204" pitchFamily="34" charset="0"/>
              </a:rPr>
              <a:t> </a:t>
            </a:r>
            <a:r>
              <a:rPr lang="de-DE" sz="1600" b="0" i="0" dirty="0" err="1">
                <a:solidFill>
                  <a:srgbClr val="000000"/>
                </a:solidFill>
                <a:effectLst/>
                <a:latin typeface="Arial" panose="020B0604020202020204" pitchFamily="34" charset="0"/>
              </a:rPr>
              <a:t>current</a:t>
            </a:r>
            <a:r>
              <a:rPr lang="de-DE" sz="1600" b="0" i="0" dirty="0">
                <a:solidFill>
                  <a:srgbClr val="000000"/>
                </a:solidFill>
                <a:effectLst/>
                <a:latin typeface="Arial" panose="020B0604020202020204" pitchFamily="34" charset="0"/>
              </a:rPr>
              <a:t> </a:t>
            </a:r>
            <a:r>
              <a:rPr lang="de-DE" sz="1600" b="0" i="0" dirty="0" err="1">
                <a:solidFill>
                  <a:srgbClr val="000000"/>
                </a:solidFill>
                <a:effectLst/>
                <a:latin typeface="Arial" panose="020B0604020202020204" pitchFamily="34" charset="0"/>
              </a:rPr>
              <a:t>version</a:t>
            </a:r>
            <a:r>
              <a:rPr lang="de-DE" sz="1600" b="0" i="0" dirty="0">
                <a:solidFill>
                  <a:srgbClr val="000000"/>
                </a:solidFill>
                <a:effectLst/>
                <a:latin typeface="Arial" panose="020B0604020202020204" pitchFamily="34" charset="0"/>
              </a:rPr>
              <a:t> </a:t>
            </a:r>
            <a:r>
              <a:rPr lang="de-DE" sz="1600" b="0" i="0" dirty="0" err="1">
                <a:solidFill>
                  <a:srgbClr val="000000"/>
                </a:solidFill>
                <a:effectLst/>
                <a:latin typeface="Arial" panose="020B0604020202020204" pitchFamily="34" charset="0"/>
              </a:rPr>
              <a:t>page</a:t>
            </a:r>
            <a:r>
              <a:rPr lang="de-DE" sz="1600" b="0" i="0" dirty="0">
                <a:solidFill>
                  <a:srgbClr val="000000"/>
                </a:solidFill>
                <a:effectLst/>
                <a:latin typeface="Arial" panose="020B0604020202020204" pitchFamily="34" charset="0"/>
              </a:rPr>
              <a:t> 12 ff.)</a:t>
            </a:r>
          </a:p>
          <a:p>
            <a:pPr algn="l">
              <a:buFont typeface="+mj-lt"/>
              <a:buAutoNum type="arabicPeriod"/>
            </a:pPr>
            <a:r>
              <a:rPr lang="de-DE" sz="1600" b="0" i="0" dirty="0">
                <a:effectLst/>
                <a:latin typeface="Arial" panose="020B0604020202020204" pitchFamily="34" charset="0"/>
              </a:rPr>
              <a:t>May 19: 1 </a:t>
            </a:r>
            <a:r>
              <a:rPr lang="zh-CN" altLang="de-DE" sz="1600" b="0" i="0" dirty="0">
                <a:effectLst/>
                <a:latin typeface="Arial" panose="020B0604020202020204" pitchFamily="34" charset="0"/>
              </a:rPr>
              <a:t>审美理想和社会习俗： 湖南的伴嫁歌 </a:t>
            </a:r>
            <a:r>
              <a:rPr lang="de-DE" sz="1600" b="0" i="0" dirty="0" err="1">
                <a:effectLst/>
                <a:latin typeface="Arial" panose="020B0604020202020204" pitchFamily="34" charset="0"/>
              </a:rPr>
              <a:t>Aesthetic</a:t>
            </a:r>
            <a:r>
              <a:rPr lang="de-DE" sz="1600" b="0" i="0" dirty="0">
                <a:effectLst/>
                <a:latin typeface="Arial" panose="020B0604020202020204" pitchFamily="34" charset="0"/>
              </a:rPr>
              <a:t> </a:t>
            </a:r>
            <a:r>
              <a:rPr lang="de-DE" sz="1600" b="0" i="0" dirty="0" err="1">
                <a:effectLst/>
                <a:latin typeface="Arial" panose="020B0604020202020204" pitchFamily="34" charset="0"/>
              </a:rPr>
              <a:t>ideals</a:t>
            </a:r>
            <a:r>
              <a:rPr lang="de-DE" sz="1600" b="0" i="0" dirty="0">
                <a:effectLst/>
                <a:latin typeface="Arial" panose="020B0604020202020204" pitchFamily="34" charset="0"/>
              </a:rPr>
              <a:t> and social </a:t>
            </a:r>
            <a:r>
              <a:rPr lang="de-DE" sz="1600" b="0" i="0" dirty="0" err="1">
                <a:effectLst/>
                <a:latin typeface="Arial" panose="020B0604020202020204" pitchFamily="34" charset="0"/>
              </a:rPr>
              <a:t>customs</a:t>
            </a:r>
            <a:r>
              <a:rPr lang="de-DE" sz="1600" b="0" i="0" dirty="0">
                <a:effectLst/>
                <a:latin typeface="Arial" panose="020B0604020202020204" pitchFamily="34" charset="0"/>
              </a:rPr>
              <a:t>: </a:t>
            </a:r>
            <a:r>
              <a:rPr lang="de-DE" sz="1600" b="0" i="0" dirty="0" err="1">
                <a:effectLst/>
                <a:latin typeface="Arial" panose="020B0604020202020204" pitchFamily="34" charset="0"/>
              </a:rPr>
              <a:t>Marriage-Accompanying</a:t>
            </a:r>
            <a:r>
              <a:rPr lang="de-DE" sz="1600" b="0" i="0" dirty="0">
                <a:effectLst/>
                <a:latin typeface="Arial" panose="020B0604020202020204" pitchFamily="34" charset="0"/>
              </a:rPr>
              <a:t> Songs in Hunan 29. 2 </a:t>
            </a:r>
            <a:r>
              <a:rPr lang="zh-CN" altLang="de-DE" sz="1600" b="0" i="0" dirty="0">
                <a:effectLst/>
                <a:latin typeface="Arial" panose="020B0604020202020204" pitchFamily="34" charset="0"/>
              </a:rPr>
              <a:t>审美理想和社会习俗：中国的婚姻习俗 </a:t>
            </a:r>
            <a:r>
              <a:rPr lang="de-DE" sz="1600" b="0" i="0" dirty="0" err="1">
                <a:effectLst/>
                <a:latin typeface="Arial" panose="020B0604020202020204" pitchFamily="34" charset="0"/>
              </a:rPr>
              <a:t>Aesthetic</a:t>
            </a:r>
            <a:r>
              <a:rPr lang="de-DE" sz="1600" b="0" i="0" dirty="0">
                <a:effectLst/>
                <a:latin typeface="Arial" panose="020B0604020202020204" pitchFamily="34" charset="0"/>
              </a:rPr>
              <a:t> </a:t>
            </a:r>
            <a:r>
              <a:rPr lang="de-DE" sz="1600" b="0" i="0" dirty="0" err="1">
                <a:effectLst/>
                <a:latin typeface="Arial" panose="020B0604020202020204" pitchFamily="34" charset="0"/>
              </a:rPr>
              <a:t>ideals</a:t>
            </a:r>
            <a:r>
              <a:rPr lang="de-DE" sz="1600" b="0" i="0" dirty="0">
                <a:effectLst/>
                <a:latin typeface="Arial" panose="020B0604020202020204" pitchFamily="34" charset="0"/>
              </a:rPr>
              <a:t> and social </a:t>
            </a:r>
            <a:r>
              <a:rPr lang="de-DE" sz="1600" b="0" i="0" dirty="0" err="1">
                <a:effectLst/>
                <a:latin typeface="Arial" panose="020B0604020202020204" pitchFamily="34" charset="0"/>
              </a:rPr>
              <a:t>customs</a:t>
            </a:r>
            <a:r>
              <a:rPr lang="de-DE" sz="1600" b="0" i="0" dirty="0">
                <a:effectLst/>
                <a:latin typeface="Arial" panose="020B0604020202020204" pitchFamily="34" charset="0"/>
              </a:rPr>
              <a:t>: Chinese </a:t>
            </a:r>
            <a:r>
              <a:rPr lang="de-DE" sz="1600" b="0" i="0" dirty="0" err="1">
                <a:effectLst/>
                <a:latin typeface="Arial" panose="020B0604020202020204" pitchFamily="34" charset="0"/>
              </a:rPr>
              <a:t>Marriage</a:t>
            </a:r>
            <a:r>
              <a:rPr lang="de-DE" sz="1600" b="0" i="0" dirty="0">
                <a:effectLst/>
                <a:latin typeface="Arial" panose="020B0604020202020204" pitchFamily="34" charset="0"/>
              </a:rPr>
              <a:t> </a:t>
            </a:r>
            <a:r>
              <a:rPr lang="de-DE" sz="1600" b="0" i="0" dirty="0" err="1">
                <a:effectLst/>
                <a:latin typeface="Arial" panose="020B0604020202020204" pitchFamily="34" charset="0"/>
              </a:rPr>
              <a:t>Customs</a:t>
            </a:r>
            <a:r>
              <a:rPr lang="de-DE" sz="1600" b="0" i="0" dirty="0">
                <a:effectLst/>
                <a:latin typeface="Arial" panose="020B0604020202020204" pitchFamily="34" charset="0"/>
              </a:rPr>
              <a:t> 16</a:t>
            </a:r>
          </a:p>
          <a:p>
            <a:pPr algn="l">
              <a:buFont typeface="+mj-lt"/>
              <a:buAutoNum type="arabicPeriod"/>
            </a:pPr>
            <a:r>
              <a:rPr lang="de-DE" sz="1600" b="0" i="0" dirty="0">
                <a:solidFill>
                  <a:srgbClr val="FF0000"/>
                </a:solidFill>
                <a:effectLst/>
                <a:latin typeface="Arial" panose="020B0604020202020204" pitchFamily="34" charset="0"/>
              </a:rPr>
              <a:t>May 26 1 </a:t>
            </a:r>
            <a:r>
              <a:rPr lang="zh-CN" altLang="de-DE" sz="1600" b="0" i="0" dirty="0">
                <a:solidFill>
                  <a:srgbClr val="FF0000"/>
                </a:solidFill>
                <a:effectLst/>
                <a:latin typeface="Arial" panose="020B0604020202020204" pitchFamily="34" charset="0"/>
              </a:rPr>
              <a:t>审美理想和社会习俗：习惯，接触方式。古代和当代的接触方式</a:t>
            </a:r>
            <a:r>
              <a:rPr lang="de-DE" sz="1600" b="0" i="0" dirty="0" err="1">
                <a:solidFill>
                  <a:srgbClr val="FF0000"/>
                </a:solidFill>
                <a:effectLst/>
                <a:latin typeface="Arial" panose="020B0604020202020204" pitchFamily="34" charset="0"/>
              </a:rPr>
              <a:t>Aesthetic</a:t>
            </a:r>
            <a:r>
              <a:rPr lang="de-DE" sz="1600" b="0" i="0" dirty="0">
                <a:solidFill>
                  <a:srgbClr val="FF0000"/>
                </a:solidFill>
                <a:effectLst/>
                <a:latin typeface="Arial" panose="020B0604020202020204" pitchFamily="34" charset="0"/>
              </a:rPr>
              <a:t> </a:t>
            </a:r>
            <a:r>
              <a:rPr lang="de-DE" sz="1600" b="0" i="0" dirty="0" err="1">
                <a:solidFill>
                  <a:srgbClr val="FF0000"/>
                </a:solidFill>
                <a:effectLst/>
                <a:latin typeface="Arial" panose="020B0604020202020204" pitchFamily="34" charset="0"/>
              </a:rPr>
              <a:t>ideals</a:t>
            </a:r>
            <a:r>
              <a:rPr lang="de-DE" sz="1600" b="0" i="0" dirty="0">
                <a:solidFill>
                  <a:srgbClr val="FF0000"/>
                </a:solidFill>
                <a:effectLst/>
                <a:latin typeface="Arial" panose="020B0604020202020204" pitchFamily="34" charset="0"/>
              </a:rPr>
              <a:t> and social </a:t>
            </a:r>
            <a:r>
              <a:rPr lang="de-DE" sz="1600" b="0" i="0" dirty="0" err="1">
                <a:solidFill>
                  <a:srgbClr val="FF0000"/>
                </a:solidFill>
                <a:effectLst/>
                <a:latin typeface="Arial" panose="020B0604020202020204" pitchFamily="34" charset="0"/>
              </a:rPr>
              <a:t>customs</a:t>
            </a:r>
            <a:r>
              <a:rPr lang="de-DE" sz="1600" b="0" i="0" dirty="0">
                <a:solidFill>
                  <a:srgbClr val="FF0000"/>
                </a:solidFill>
                <a:effectLst/>
                <a:latin typeface="Arial" panose="020B0604020202020204" pitchFamily="34" charset="0"/>
              </a:rPr>
              <a:t>: Habits, </a:t>
            </a:r>
            <a:r>
              <a:rPr lang="de-DE" sz="1600" b="0" i="0" dirty="0" err="1">
                <a:solidFill>
                  <a:srgbClr val="FF0000"/>
                </a:solidFill>
                <a:effectLst/>
                <a:latin typeface="Arial" panose="020B0604020202020204" pitchFamily="34" charset="0"/>
              </a:rPr>
              <a:t>Ways</a:t>
            </a:r>
            <a:r>
              <a:rPr lang="de-DE" sz="1600" b="0" i="0" dirty="0">
                <a:solidFill>
                  <a:srgbClr val="FF0000"/>
                </a:solidFill>
                <a:effectLst/>
                <a:latin typeface="Arial" panose="020B0604020202020204" pitchFamily="34" charset="0"/>
              </a:rPr>
              <a:t> </a:t>
            </a:r>
            <a:r>
              <a:rPr lang="de-DE" sz="1600" b="0" i="0" dirty="0" err="1">
                <a:solidFill>
                  <a:srgbClr val="FF0000"/>
                </a:solidFill>
                <a:effectLst/>
                <a:latin typeface="Arial" panose="020B0604020202020204" pitchFamily="34" charset="0"/>
              </a:rPr>
              <a:t>of</a:t>
            </a:r>
            <a:r>
              <a:rPr lang="de-DE" sz="1600" b="0" i="0" dirty="0">
                <a:solidFill>
                  <a:srgbClr val="FF0000"/>
                </a:solidFill>
                <a:effectLst/>
                <a:latin typeface="Arial" panose="020B0604020202020204" pitchFamily="34" charset="0"/>
              </a:rPr>
              <a:t> </a:t>
            </a:r>
            <a:r>
              <a:rPr lang="de-DE" sz="1600" b="0" i="0" dirty="0" err="1">
                <a:solidFill>
                  <a:srgbClr val="FF0000"/>
                </a:solidFill>
                <a:effectLst/>
                <a:latin typeface="Arial" panose="020B0604020202020204" pitchFamily="34" charset="0"/>
              </a:rPr>
              <a:t>Contacting</a:t>
            </a:r>
            <a:r>
              <a:rPr lang="de-DE" sz="1600" b="0" i="0" dirty="0">
                <a:solidFill>
                  <a:srgbClr val="FF0000"/>
                </a:solidFill>
                <a:effectLst/>
                <a:latin typeface="Arial" panose="020B0604020202020204" pitchFamily="34" charset="0"/>
              </a:rPr>
              <a:t> 22. 2 </a:t>
            </a:r>
            <a:r>
              <a:rPr lang="zh-CN" altLang="de-DE" sz="1600" b="0" i="0" dirty="0">
                <a:solidFill>
                  <a:srgbClr val="FF0000"/>
                </a:solidFill>
                <a:effectLst/>
                <a:latin typeface="Arial" panose="020B0604020202020204" pitchFamily="34" charset="0"/>
              </a:rPr>
              <a:t>审美理想和社会习俗：土家族的哭嫁 </a:t>
            </a:r>
            <a:r>
              <a:rPr lang="de-DE" sz="1600" b="0" i="0" dirty="0" err="1">
                <a:solidFill>
                  <a:srgbClr val="FF0000"/>
                </a:solidFill>
                <a:effectLst/>
                <a:latin typeface="Arial" panose="020B0604020202020204" pitchFamily="34" charset="0"/>
              </a:rPr>
              <a:t>Aesthetic</a:t>
            </a:r>
            <a:r>
              <a:rPr lang="de-DE" sz="1600" b="0" i="0" dirty="0">
                <a:solidFill>
                  <a:srgbClr val="FF0000"/>
                </a:solidFill>
                <a:effectLst/>
                <a:latin typeface="Arial" panose="020B0604020202020204" pitchFamily="34" charset="0"/>
              </a:rPr>
              <a:t> </a:t>
            </a:r>
            <a:r>
              <a:rPr lang="de-DE" sz="1600" b="0" i="0" dirty="0" err="1">
                <a:solidFill>
                  <a:srgbClr val="FF0000"/>
                </a:solidFill>
                <a:effectLst/>
                <a:latin typeface="Arial" panose="020B0604020202020204" pitchFamily="34" charset="0"/>
              </a:rPr>
              <a:t>ideals</a:t>
            </a:r>
            <a:r>
              <a:rPr lang="de-DE" sz="1600" b="0" i="0" dirty="0">
                <a:solidFill>
                  <a:srgbClr val="FF0000"/>
                </a:solidFill>
                <a:effectLst/>
                <a:latin typeface="Arial" panose="020B0604020202020204" pitchFamily="34" charset="0"/>
              </a:rPr>
              <a:t> and social </a:t>
            </a:r>
            <a:r>
              <a:rPr lang="de-DE" sz="1600" b="0" i="0" dirty="0" err="1">
                <a:solidFill>
                  <a:srgbClr val="FF0000"/>
                </a:solidFill>
                <a:effectLst/>
                <a:latin typeface="Arial" panose="020B0604020202020204" pitchFamily="34" charset="0"/>
              </a:rPr>
              <a:t>customs</a:t>
            </a:r>
            <a:r>
              <a:rPr lang="de-DE" sz="1600" b="0" i="0" dirty="0">
                <a:solidFill>
                  <a:srgbClr val="FF0000"/>
                </a:solidFill>
                <a:effectLst/>
                <a:latin typeface="Arial" panose="020B0604020202020204" pitchFamily="34" charset="0"/>
              </a:rPr>
              <a:t>: </a:t>
            </a:r>
            <a:r>
              <a:rPr lang="de-DE" sz="1600" b="0" i="0" dirty="0" err="1">
                <a:solidFill>
                  <a:srgbClr val="FF0000"/>
                </a:solidFill>
                <a:effectLst/>
                <a:latin typeface="Arial" panose="020B0604020202020204" pitchFamily="34" charset="0"/>
              </a:rPr>
              <a:t>Crying</a:t>
            </a:r>
            <a:r>
              <a:rPr lang="de-DE" sz="1600" b="0" i="0" dirty="0">
                <a:solidFill>
                  <a:srgbClr val="FF0000"/>
                </a:solidFill>
                <a:effectLst/>
                <a:latin typeface="Arial" panose="020B0604020202020204" pitchFamily="34" charset="0"/>
              </a:rPr>
              <a:t> </a:t>
            </a:r>
            <a:r>
              <a:rPr lang="de-DE" sz="1600" b="0" i="0" dirty="0" err="1">
                <a:solidFill>
                  <a:srgbClr val="FF0000"/>
                </a:solidFill>
                <a:effectLst/>
                <a:latin typeface="Arial" panose="020B0604020202020204" pitchFamily="34" charset="0"/>
              </a:rPr>
              <a:t>Marriage</a:t>
            </a:r>
            <a:r>
              <a:rPr lang="de-DE" sz="1600" b="0" i="0" dirty="0">
                <a:solidFill>
                  <a:srgbClr val="FF0000"/>
                </a:solidFill>
                <a:effectLst/>
                <a:latin typeface="Arial" panose="020B0604020202020204" pitchFamily="34" charset="0"/>
              </a:rPr>
              <a:t> </a:t>
            </a:r>
            <a:r>
              <a:rPr lang="de-DE" sz="1600" b="0" i="0" dirty="0" err="1">
                <a:solidFill>
                  <a:srgbClr val="FF0000"/>
                </a:solidFill>
                <a:effectLst/>
                <a:latin typeface="Arial" panose="020B0604020202020204" pitchFamily="34" charset="0"/>
              </a:rPr>
              <a:t>of</a:t>
            </a:r>
            <a:r>
              <a:rPr lang="de-DE" sz="1600" b="0" i="0" dirty="0">
                <a:solidFill>
                  <a:srgbClr val="FF0000"/>
                </a:solidFill>
                <a:effectLst/>
                <a:latin typeface="Arial" panose="020B0604020202020204" pitchFamily="34" charset="0"/>
              </a:rPr>
              <a:t> </a:t>
            </a:r>
            <a:r>
              <a:rPr lang="de-DE" sz="1600" b="0" i="0" dirty="0" err="1">
                <a:solidFill>
                  <a:srgbClr val="FF0000"/>
                </a:solidFill>
                <a:effectLst/>
                <a:latin typeface="Arial" panose="020B0604020202020204" pitchFamily="34" charset="0"/>
              </a:rPr>
              <a:t>Tujia</a:t>
            </a:r>
            <a:r>
              <a:rPr lang="de-DE" sz="1600" b="0" i="0" dirty="0">
                <a:solidFill>
                  <a:srgbClr val="FF0000"/>
                </a:solidFill>
                <a:effectLst/>
                <a:latin typeface="Arial" panose="020B0604020202020204" pitchFamily="34" charset="0"/>
              </a:rPr>
              <a:t> 36</a:t>
            </a:r>
          </a:p>
          <a:p>
            <a:pPr algn="l">
              <a:buFont typeface="+mj-lt"/>
              <a:buAutoNum type="arabicPeriod"/>
            </a:pPr>
            <a:r>
              <a:rPr lang="de-DE" sz="1600" b="0" i="0" dirty="0">
                <a:solidFill>
                  <a:srgbClr val="000000"/>
                </a:solidFill>
                <a:effectLst/>
                <a:latin typeface="Arial" panose="020B0604020202020204" pitchFamily="34" charset="0"/>
              </a:rPr>
              <a:t>June 2 1 </a:t>
            </a:r>
            <a:r>
              <a:rPr lang="zh-CN" altLang="de-DE" sz="1600" b="0" i="0" dirty="0">
                <a:solidFill>
                  <a:srgbClr val="000000"/>
                </a:solidFill>
                <a:effectLst/>
                <a:latin typeface="Arial" panose="020B0604020202020204" pitchFamily="34" charset="0"/>
              </a:rPr>
              <a:t>审美理想和社会习俗：中国古代的四大才子 </a:t>
            </a:r>
            <a:r>
              <a:rPr lang="de-DE" sz="1600" b="0" i="0" dirty="0" err="1">
                <a:solidFill>
                  <a:srgbClr val="000000"/>
                </a:solidFill>
                <a:effectLst/>
                <a:latin typeface="Arial" panose="020B0604020202020204" pitchFamily="34" charset="0"/>
              </a:rPr>
              <a:t>Aesthetic</a:t>
            </a:r>
            <a:r>
              <a:rPr lang="de-DE" sz="1600" b="0" i="0" dirty="0">
                <a:solidFill>
                  <a:srgbClr val="000000"/>
                </a:solidFill>
                <a:effectLst/>
                <a:latin typeface="Arial" panose="020B0604020202020204" pitchFamily="34" charset="0"/>
              </a:rPr>
              <a:t> </a:t>
            </a:r>
            <a:r>
              <a:rPr lang="de-DE" sz="1600" b="0" i="0" dirty="0" err="1">
                <a:solidFill>
                  <a:srgbClr val="000000"/>
                </a:solidFill>
                <a:effectLst/>
                <a:latin typeface="Arial" panose="020B0604020202020204" pitchFamily="34" charset="0"/>
              </a:rPr>
              <a:t>ideals</a:t>
            </a:r>
            <a:r>
              <a:rPr lang="de-DE" sz="1600" b="0" i="0" dirty="0">
                <a:solidFill>
                  <a:srgbClr val="000000"/>
                </a:solidFill>
                <a:effectLst/>
                <a:latin typeface="Arial" panose="020B0604020202020204" pitchFamily="34" charset="0"/>
              </a:rPr>
              <a:t> and social </a:t>
            </a:r>
            <a:r>
              <a:rPr lang="de-DE" sz="1600" b="0" i="0" dirty="0" err="1">
                <a:solidFill>
                  <a:srgbClr val="000000"/>
                </a:solidFill>
                <a:effectLst/>
                <a:latin typeface="Arial" panose="020B0604020202020204" pitchFamily="34" charset="0"/>
              </a:rPr>
              <a:t>customs</a:t>
            </a:r>
            <a:r>
              <a:rPr lang="de-DE" sz="1600" b="0" i="0" dirty="0">
                <a:solidFill>
                  <a:srgbClr val="000000"/>
                </a:solidFill>
                <a:effectLst/>
                <a:latin typeface="Arial" panose="020B0604020202020204" pitchFamily="34" charset="0"/>
              </a:rPr>
              <a:t>: The </a:t>
            </a:r>
            <a:r>
              <a:rPr lang="de-DE" sz="1600" b="0" i="0" dirty="0" err="1">
                <a:solidFill>
                  <a:srgbClr val="000000"/>
                </a:solidFill>
                <a:effectLst/>
                <a:latin typeface="Arial" panose="020B0604020202020204" pitchFamily="34" charset="0"/>
              </a:rPr>
              <a:t>Four</a:t>
            </a:r>
            <a:r>
              <a:rPr lang="de-DE" sz="1600" b="0" i="0" dirty="0">
                <a:solidFill>
                  <a:srgbClr val="000000"/>
                </a:solidFill>
                <a:effectLst/>
                <a:latin typeface="Arial" panose="020B0604020202020204" pitchFamily="34" charset="0"/>
              </a:rPr>
              <a:t> Most </a:t>
            </a:r>
            <a:r>
              <a:rPr lang="de-DE" sz="1600" b="0" i="0" dirty="0" err="1">
                <a:solidFill>
                  <a:srgbClr val="000000"/>
                </a:solidFill>
                <a:effectLst/>
                <a:latin typeface="Arial" panose="020B0604020202020204" pitchFamily="34" charset="0"/>
              </a:rPr>
              <a:t>Handsome</a:t>
            </a:r>
            <a:r>
              <a:rPr lang="de-DE" sz="1600" b="0" i="0" dirty="0">
                <a:solidFill>
                  <a:srgbClr val="000000"/>
                </a:solidFill>
                <a:effectLst/>
                <a:latin typeface="Arial" panose="020B0604020202020204" pitchFamily="34" charset="0"/>
              </a:rPr>
              <a:t> Men in </a:t>
            </a:r>
            <a:r>
              <a:rPr lang="de-DE" sz="1600" b="0" i="0" dirty="0" err="1">
                <a:solidFill>
                  <a:srgbClr val="000000"/>
                </a:solidFill>
                <a:effectLst/>
                <a:latin typeface="Arial" panose="020B0604020202020204" pitchFamily="34" charset="0"/>
              </a:rPr>
              <a:t>Ancient</a:t>
            </a:r>
            <a:r>
              <a:rPr lang="de-DE" sz="1600" b="0" i="0" dirty="0">
                <a:solidFill>
                  <a:srgbClr val="000000"/>
                </a:solidFill>
                <a:effectLst/>
                <a:latin typeface="Arial" panose="020B0604020202020204" pitchFamily="34" charset="0"/>
              </a:rPr>
              <a:t> China 42. 2 </a:t>
            </a:r>
            <a:r>
              <a:rPr lang="zh-CN" altLang="de-DE" sz="1600" b="0" i="0" dirty="0">
                <a:solidFill>
                  <a:srgbClr val="000000"/>
                </a:solidFill>
                <a:effectLst/>
                <a:latin typeface="Arial" panose="020B0604020202020204" pitchFamily="34" charset="0"/>
              </a:rPr>
              <a:t>审美理想和社会习俗： 熊猫 </a:t>
            </a:r>
            <a:r>
              <a:rPr lang="de-DE" sz="1600" b="0" i="0" dirty="0">
                <a:solidFill>
                  <a:srgbClr val="000000"/>
                </a:solidFill>
                <a:effectLst/>
                <a:latin typeface="Arial" panose="020B0604020202020204" pitchFamily="34" charset="0"/>
              </a:rPr>
              <a:t>Animals: Panda 48.</a:t>
            </a:r>
          </a:p>
          <a:p>
            <a:pPr algn="l">
              <a:buFont typeface="+mj-lt"/>
              <a:buAutoNum type="arabicPeriod"/>
            </a:pPr>
            <a:r>
              <a:rPr lang="de-DE" sz="1600" b="0" i="0" dirty="0">
                <a:solidFill>
                  <a:srgbClr val="000000"/>
                </a:solidFill>
                <a:effectLst/>
                <a:latin typeface="Arial" panose="020B0604020202020204" pitchFamily="34" charset="0"/>
              </a:rPr>
              <a:t>June 16 1 </a:t>
            </a:r>
            <a:r>
              <a:rPr lang="zh-CN" altLang="de-DE" sz="1600" b="0" i="0" dirty="0">
                <a:solidFill>
                  <a:srgbClr val="000000"/>
                </a:solidFill>
                <a:effectLst/>
                <a:latin typeface="Arial" panose="020B0604020202020204" pitchFamily="34" charset="0"/>
              </a:rPr>
              <a:t>建筑 </a:t>
            </a:r>
            <a:r>
              <a:rPr lang="de-DE" sz="1600" b="0" i="0" dirty="0">
                <a:solidFill>
                  <a:srgbClr val="000000"/>
                </a:solidFill>
                <a:effectLst/>
                <a:latin typeface="Arial" panose="020B0604020202020204" pitchFamily="34" charset="0"/>
              </a:rPr>
              <a:t>Architecture 53. 2 </a:t>
            </a:r>
            <a:r>
              <a:rPr lang="zh-CN" altLang="de-DE" sz="1600" b="0" i="0" dirty="0">
                <a:solidFill>
                  <a:srgbClr val="000000"/>
                </a:solidFill>
                <a:effectLst/>
                <a:latin typeface="Arial" panose="020B0604020202020204" pitchFamily="34" charset="0"/>
              </a:rPr>
              <a:t>建筑：紫禁城 </a:t>
            </a:r>
            <a:r>
              <a:rPr lang="de-DE" sz="1600" b="0" i="0" dirty="0">
                <a:solidFill>
                  <a:srgbClr val="000000"/>
                </a:solidFill>
                <a:effectLst/>
                <a:latin typeface="Arial" panose="020B0604020202020204" pitchFamily="34" charset="0"/>
              </a:rPr>
              <a:t>Architecture: The </a:t>
            </a:r>
            <a:r>
              <a:rPr lang="de-DE" sz="1600" b="0" i="0" dirty="0" err="1">
                <a:solidFill>
                  <a:srgbClr val="000000"/>
                </a:solidFill>
                <a:effectLst/>
                <a:latin typeface="Arial" panose="020B0604020202020204" pitchFamily="34" charset="0"/>
              </a:rPr>
              <a:t>Forbidden</a:t>
            </a:r>
            <a:r>
              <a:rPr lang="de-DE" sz="1600" b="0" i="0" dirty="0">
                <a:solidFill>
                  <a:srgbClr val="000000"/>
                </a:solidFill>
                <a:effectLst/>
                <a:latin typeface="Arial" panose="020B0604020202020204" pitchFamily="34" charset="0"/>
              </a:rPr>
              <a:t> City 60</a:t>
            </a:r>
          </a:p>
          <a:p>
            <a:pPr algn="l">
              <a:buFont typeface="+mj-lt"/>
              <a:buAutoNum type="arabicPeriod"/>
            </a:pPr>
            <a:r>
              <a:rPr lang="zh-CN" altLang="de-DE" sz="1600" b="0" i="0" dirty="0">
                <a:solidFill>
                  <a:srgbClr val="000000"/>
                </a:solidFill>
                <a:effectLst/>
                <a:latin typeface="Arial" panose="020B0604020202020204" pitchFamily="34" charset="0"/>
              </a:rPr>
              <a:t>我们还需要找机会补两个学时的课。另外的主题 </a:t>
            </a:r>
            <a:r>
              <a:rPr lang="de-DE" sz="1600" b="0" i="0" dirty="0">
                <a:solidFill>
                  <a:srgbClr val="000000"/>
                </a:solidFill>
                <a:effectLst/>
                <a:latin typeface="Arial" panose="020B0604020202020204" pitchFamily="34" charset="0"/>
              </a:rPr>
              <a:t>Additional </a:t>
            </a:r>
            <a:r>
              <a:rPr lang="de-DE" sz="1600" b="0" i="0" dirty="0" err="1">
                <a:solidFill>
                  <a:srgbClr val="000000"/>
                </a:solidFill>
                <a:effectLst/>
                <a:latin typeface="Arial" panose="020B0604020202020204" pitchFamily="34" charset="0"/>
              </a:rPr>
              <a:t>topics</a:t>
            </a:r>
            <a:r>
              <a:rPr lang="de-DE" sz="1600" b="0" i="0" dirty="0">
                <a:solidFill>
                  <a:srgbClr val="000000"/>
                </a:solidFill>
                <a:effectLst/>
                <a:latin typeface="Arial" panose="020B0604020202020204" pitchFamily="34" charset="0"/>
              </a:rPr>
              <a:t> </a:t>
            </a:r>
            <a:r>
              <a:rPr lang="de-DE" sz="1600" b="0" i="0" dirty="0" err="1">
                <a:solidFill>
                  <a:srgbClr val="000000"/>
                </a:solidFill>
                <a:effectLst/>
                <a:latin typeface="Arial" panose="020B0604020202020204" pitchFamily="34" charset="0"/>
              </a:rPr>
              <a:t>for</a:t>
            </a:r>
            <a:r>
              <a:rPr lang="de-DE" sz="1600" b="0" i="0" dirty="0">
                <a:solidFill>
                  <a:srgbClr val="000000"/>
                </a:solidFill>
                <a:effectLst/>
                <a:latin typeface="Arial" panose="020B0604020202020204" pitchFamily="34" charset="0"/>
              </a:rPr>
              <a:t> 2 </a:t>
            </a:r>
            <a:r>
              <a:rPr lang="de-DE" sz="1600" b="0" i="0" dirty="0" err="1">
                <a:solidFill>
                  <a:srgbClr val="000000"/>
                </a:solidFill>
                <a:effectLst/>
                <a:latin typeface="Arial" panose="020B0604020202020204" pitchFamily="34" charset="0"/>
              </a:rPr>
              <a:t>hours</a:t>
            </a:r>
            <a:r>
              <a:rPr lang="de-DE" sz="1600" b="0" i="0" dirty="0">
                <a:solidFill>
                  <a:srgbClr val="000000"/>
                </a:solidFill>
                <a:effectLst/>
                <a:latin typeface="Arial" panose="020B0604020202020204" pitchFamily="34" charset="0"/>
              </a:rPr>
              <a:t> catch-</a:t>
            </a:r>
            <a:r>
              <a:rPr lang="de-DE" sz="1600" b="0" i="0" dirty="0" err="1">
                <a:solidFill>
                  <a:srgbClr val="000000"/>
                </a:solidFill>
                <a:effectLst/>
                <a:latin typeface="Arial" panose="020B0604020202020204" pitchFamily="34" charset="0"/>
              </a:rPr>
              <a:t>up</a:t>
            </a:r>
            <a:r>
              <a:rPr lang="de-DE" sz="1600" b="0" i="0" dirty="0">
                <a:solidFill>
                  <a:srgbClr val="000000"/>
                </a:solidFill>
                <a:effectLst/>
                <a:latin typeface="Arial" panose="020B0604020202020204" pitchFamily="34" charset="0"/>
              </a:rPr>
              <a:t>:</a:t>
            </a:r>
          </a:p>
          <a:p>
            <a:pPr algn="l">
              <a:buFont typeface="+mj-lt"/>
              <a:buAutoNum type="arabicPeriod"/>
            </a:pPr>
            <a:r>
              <a:rPr lang="de-DE" sz="1600" b="0" i="0" dirty="0">
                <a:solidFill>
                  <a:srgbClr val="000000"/>
                </a:solidFill>
                <a:effectLst/>
                <a:latin typeface="Arial" panose="020B0604020202020204" pitchFamily="34" charset="0"/>
              </a:rPr>
              <a:t>June 23 </a:t>
            </a:r>
            <a:r>
              <a:rPr lang="zh-CN" altLang="de-DE" sz="1600" b="0" i="0" dirty="0">
                <a:solidFill>
                  <a:srgbClr val="000000"/>
                </a:solidFill>
                <a:effectLst/>
                <a:latin typeface="Arial" panose="020B0604020202020204" pitchFamily="34" charset="0"/>
              </a:rPr>
              <a:t>期末考试：论文 </a:t>
            </a:r>
            <a:r>
              <a:rPr lang="de-DE" sz="1600" b="0" i="0" dirty="0">
                <a:solidFill>
                  <a:srgbClr val="000000"/>
                </a:solidFill>
                <a:effectLst/>
                <a:latin typeface="Arial" panose="020B0604020202020204" pitchFamily="34" charset="0"/>
              </a:rPr>
              <a:t>Final </a:t>
            </a:r>
            <a:r>
              <a:rPr lang="de-DE" sz="1600" b="0" i="0" dirty="0" err="1">
                <a:solidFill>
                  <a:srgbClr val="000000"/>
                </a:solidFill>
                <a:effectLst/>
                <a:latin typeface="Arial" panose="020B0604020202020204" pitchFamily="34" charset="0"/>
              </a:rPr>
              <a:t>Exam</a:t>
            </a:r>
            <a:endParaRPr lang="de-DE" sz="1600" b="0" i="0" dirty="0">
              <a:solidFill>
                <a:srgbClr val="000000"/>
              </a:solidFill>
              <a:effectLst/>
              <a:latin typeface="Arial" panose="020B0604020202020204" pitchFamily="34" charset="0"/>
            </a:endParaRPr>
          </a:p>
          <a:p>
            <a:pPr eaLnBrk="1" hangingPunct="1"/>
            <a:endParaRPr lang="de-DE" altLang="zh-CN"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59983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D90BD2-9DC3-98C3-17B2-FBF24355B845}"/>
              </a:ext>
            </a:extLst>
          </p:cNvPr>
          <p:cNvSpPr>
            <a:spLocks noGrp="1"/>
          </p:cNvSpPr>
          <p:nvPr>
            <p:ph type="title"/>
          </p:nvPr>
        </p:nvSpPr>
        <p:spPr/>
        <p:txBody>
          <a:bodyPr/>
          <a:lstStyle/>
          <a:p>
            <a:r>
              <a:rPr lang="zh-CN" altLang="de-DE" dirty="0"/>
              <a:t>第</a:t>
            </a:r>
            <a:r>
              <a:rPr lang="de-DE" altLang="zh-CN" dirty="0"/>
              <a:t>4</a:t>
            </a:r>
            <a:r>
              <a:rPr lang="zh-CN" altLang="de-DE" dirty="0"/>
              <a:t>周 </a:t>
            </a:r>
            <a:r>
              <a:rPr lang="de-DE" altLang="zh-CN" dirty="0"/>
              <a:t>Session 4</a:t>
            </a:r>
            <a:endParaRPr lang="de-DE" dirty="0"/>
          </a:p>
        </p:txBody>
      </p:sp>
      <p:sp>
        <p:nvSpPr>
          <p:cNvPr id="3" name="Inhaltsplatzhalter 2">
            <a:extLst>
              <a:ext uri="{FF2B5EF4-FFF2-40B4-BE49-F238E27FC236}">
                <a16:creationId xmlns:a16="http://schemas.microsoft.com/office/drawing/2014/main" id="{1153AE11-F870-EF08-3D50-C9F3C4888E15}"/>
              </a:ext>
            </a:extLst>
          </p:cNvPr>
          <p:cNvSpPr>
            <a:spLocks noGrp="1"/>
          </p:cNvSpPr>
          <p:nvPr>
            <p:ph idx="1"/>
          </p:nvPr>
        </p:nvSpPr>
        <p:spPr>
          <a:xfrm>
            <a:off x="457200" y="1600200"/>
            <a:ext cx="8229600" cy="5257800"/>
          </a:xfrm>
        </p:spPr>
        <p:txBody>
          <a:bodyPr>
            <a:normAutofit/>
          </a:bodyPr>
          <a:lstStyle/>
          <a:p>
            <a:pPr algn="l"/>
            <a:r>
              <a:rPr lang="de-DE" altLang="zh-CN" sz="1600" b="0" i="0" dirty="0">
                <a:solidFill>
                  <a:srgbClr val="000000"/>
                </a:solidFill>
                <a:effectLst/>
                <a:latin typeface="Arial" panose="020B0604020202020204" pitchFamily="34" charset="0"/>
              </a:rPr>
              <a:t>1. </a:t>
            </a:r>
            <a:r>
              <a:rPr lang="zh-CN" altLang="de-DE" sz="1600" b="0" i="0" dirty="0">
                <a:solidFill>
                  <a:srgbClr val="000000"/>
                </a:solidFill>
                <a:effectLst/>
                <a:latin typeface="Arial" panose="020B0604020202020204" pitchFamily="34" charset="0"/>
              </a:rPr>
              <a:t>阅读 </a:t>
            </a:r>
            <a:r>
              <a:rPr lang="de-DE" sz="1600" b="0" i="0" dirty="0">
                <a:solidFill>
                  <a:srgbClr val="000000"/>
                </a:solidFill>
                <a:effectLst/>
                <a:latin typeface="Arial" panose="020B0604020202020204" pitchFamily="34" charset="0"/>
              </a:rPr>
              <a:t>Read </a:t>
            </a:r>
            <a:r>
              <a:rPr lang="de-DE" sz="1600" b="0" i="0" dirty="0" err="1">
                <a:solidFill>
                  <a:srgbClr val="000000"/>
                </a:solidFill>
                <a:effectLst/>
                <a:latin typeface="Arial" panose="020B0604020202020204" pitchFamily="34" charset="0"/>
              </a:rPr>
              <a:t>pages</a:t>
            </a:r>
            <a:r>
              <a:rPr lang="de-DE" sz="1600" b="0" i="0" dirty="0">
                <a:solidFill>
                  <a:srgbClr val="000000"/>
                </a:solidFill>
                <a:effectLst/>
                <a:latin typeface="Arial" panose="020B0604020202020204" pitchFamily="34" charset="0"/>
              </a:rPr>
              <a:t> 22-29 and 36-42 </a:t>
            </a:r>
            <a:r>
              <a:rPr lang="de-DE" sz="1600" b="0" i="0" dirty="0" err="1">
                <a:solidFill>
                  <a:srgbClr val="000000"/>
                </a:solidFill>
                <a:effectLst/>
                <a:latin typeface="Arial" panose="020B0604020202020204" pitchFamily="34" charset="0"/>
              </a:rPr>
              <a:t>of</a:t>
            </a:r>
            <a:r>
              <a:rPr lang="de-DE" sz="1600" b="0" i="0" dirty="0">
                <a:solidFill>
                  <a:srgbClr val="000000"/>
                </a:solidFill>
                <a:effectLst/>
                <a:latin typeface="Arial" panose="020B0604020202020204" pitchFamily="34" charset="0"/>
              </a:rPr>
              <a:t> </a:t>
            </a:r>
            <a:r>
              <a:rPr lang="de-DE" sz="1600" b="0" i="0" dirty="0" err="1">
                <a:solidFill>
                  <a:srgbClr val="000000"/>
                </a:solidFill>
                <a:effectLst/>
                <a:latin typeface="Arial" panose="020B0604020202020204" pitchFamily="34" charset="0"/>
              </a:rPr>
              <a:t>our</a:t>
            </a:r>
            <a:r>
              <a:rPr lang="de-DE" sz="1600" b="0" i="0" dirty="0">
                <a:solidFill>
                  <a:srgbClr val="000000"/>
                </a:solidFill>
                <a:effectLst/>
                <a:latin typeface="Arial" panose="020B0604020202020204" pitchFamily="34" charset="0"/>
              </a:rPr>
              <a:t> </a:t>
            </a:r>
            <a:r>
              <a:rPr lang="de-DE" sz="1600" b="0" i="0" dirty="0" err="1">
                <a:solidFill>
                  <a:srgbClr val="000000"/>
                </a:solidFill>
                <a:effectLst/>
                <a:latin typeface="Arial" panose="020B0604020202020204" pitchFamily="34" charset="0"/>
              </a:rPr>
              <a:t>textbook</a:t>
            </a:r>
            <a:endParaRPr lang="de-DE" sz="1600" b="0" i="0" dirty="0">
              <a:solidFill>
                <a:srgbClr val="000000"/>
              </a:solidFill>
              <a:effectLst/>
              <a:latin typeface="Arial" panose="020B0604020202020204" pitchFamily="34" charset="0"/>
            </a:endParaRPr>
          </a:p>
          <a:p>
            <a:pPr algn="l"/>
            <a:r>
              <a:rPr lang="de-DE" sz="1600" b="0" i="0" dirty="0">
                <a:solidFill>
                  <a:srgbClr val="000000"/>
                </a:solidFill>
                <a:effectLst/>
                <a:latin typeface="Arial" panose="020B0604020202020204" pitchFamily="34" charset="0"/>
              </a:rPr>
              <a:t>2. </a:t>
            </a:r>
            <a:r>
              <a:rPr lang="zh-CN" altLang="de-DE" sz="1600" b="0" i="0" dirty="0">
                <a:solidFill>
                  <a:srgbClr val="000000"/>
                </a:solidFill>
                <a:effectLst/>
                <a:latin typeface="Arial" panose="020B0604020202020204" pitchFamily="34" charset="0"/>
              </a:rPr>
              <a:t>填多选题线上测试 </a:t>
            </a:r>
            <a:r>
              <a:rPr lang="de-DE" sz="1600" b="0" i="0" dirty="0" err="1">
                <a:solidFill>
                  <a:srgbClr val="000000"/>
                </a:solidFill>
                <a:effectLst/>
                <a:latin typeface="Arial" panose="020B0604020202020204" pitchFamily="34" charset="0"/>
              </a:rPr>
              <a:t>Complete</a:t>
            </a:r>
            <a:r>
              <a:rPr lang="de-DE" sz="1600" b="0" i="0" dirty="0">
                <a:solidFill>
                  <a:srgbClr val="000000"/>
                </a:solidFill>
                <a:effectLst/>
                <a:latin typeface="Arial" panose="020B0604020202020204" pitchFamily="34" charset="0"/>
              </a:rPr>
              <a:t> </a:t>
            </a:r>
            <a:r>
              <a:rPr lang="de-DE" sz="1600" b="0" i="0" dirty="0" err="1">
                <a:solidFill>
                  <a:srgbClr val="000000"/>
                </a:solidFill>
                <a:effectLst/>
                <a:latin typeface="Arial" panose="020B0604020202020204" pitchFamily="34" charset="0"/>
              </a:rPr>
              <a:t>the</a:t>
            </a:r>
            <a:r>
              <a:rPr lang="de-DE" sz="1600" b="0" i="0" dirty="0">
                <a:solidFill>
                  <a:srgbClr val="000000"/>
                </a:solidFill>
                <a:effectLst/>
                <a:latin typeface="Arial" panose="020B0604020202020204" pitchFamily="34" charset="0"/>
              </a:rPr>
              <a:t> </a:t>
            </a:r>
            <a:r>
              <a:rPr lang="de-DE" sz="1600" b="0" i="0" dirty="0" err="1">
                <a:solidFill>
                  <a:srgbClr val="000000"/>
                </a:solidFill>
                <a:effectLst/>
                <a:latin typeface="Arial" panose="020B0604020202020204" pitchFamily="34" charset="0"/>
              </a:rPr>
              <a:t>quizzes</a:t>
            </a:r>
            <a:r>
              <a:rPr lang="de-DE" sz="1600" b="0" i="0" dirty="0">
                <a:solidFill>
                  <a:srgbClr val="000000"/>
                </a:solidFill>
                <a:effectLst/>
                <a:latin typeface="Arial" panose="020B0604020202020204" pitchFamily="34" charset="0"/>
              </a:rPr>
              <a:t> </a:t>
            </a:r>
            <a:r>
              <a:rPr lang="zh-CN" altLang="de-DE" sz="1600" b="0" i="0" dirty="0">
                <a:solidFill>
                  <a:srgbClr val="000000"/>
                </a:solidFill>
                <a:effectLst/>
                <a:latin typeface="Arial" panose="020B0604020202020204" pitchFamily="34" charset="0"/>
              </a:rPr>
              <a:t>审美理想和社会习俗：习惯，接触方式。古代和当代的接触方式 </a:t>
            </a:r>
            <a:r>
              <a:rPr lang="de-DE" sz="1600" b="0" i="0" dirty="0" err="1">
                <a:solidFill>
                  <a:srgbClr val="000000"/>
                </a:solidFill>
                <a:effectLst/>
                <a:latin typeface="Arial" panose="020B0604020202020204" pitchFamily="34" charset="0"/>
              </a:rPr>
              <a:t>Aesthetic</a:t>
            </a:r>
            <a:r>
              <a:rPr lang="de-DE" sz="1600" b="0" i="0" dirty="0">
                <a:solidFill>
                  <a:srgbClr val="000000"/>
                </a:solidFill>
                <a:effectLst/>
                <a:latin typeface="Arial" panose="020B0604020202020204" pitchFamily="34" charset="0"/>
              </a:rPr>
              <a:t> </a:t>
            </a:r>
            <a:r>
              <a:rPr lang="de-DE" sz="1600" b="0" i="0" dirty="0" err="1">
                <a:solidFill>
                  <a:srgbClr val="000000"/>
                </a:solidFill>
                <a:effectLst/>
                <a:latin typeface="Arial" panose="020B0604020202020204" pitchFamily="34" charset="0"/>
              </a:rPr>
              <a:t>ideals</a:t>
            </a:r>
            <a:r>
              <a:rPr lang="de-DE" sz="1600" b="0" i="0" dirty="0">
                <a:solidFill>
                  <a:srgbClr val="000000"/>
                </a:solidFill>
                <a:effectLst/>
                <a:latin typeface="Arial" panose="020B0604020202020204" pitchFamily="34" charset="0"/>
              </a:rPr>
              <a:t> and social </a:t>
            </a:r>
            <a:r>
              <a:rPr lang="de-DE" sz="1600" b="0" i="0" dirty="0" err="1">
                <a:solidFill>
                  <a:srgbClr val="000000"/>
                </a:solidFill>
                <a:effectLst/>
                <a:latin typeface="Arial" panose="020B0604020202020204" pitchFamily="34" charset="0"/>
              </a:rPr>
              <a:t>customs</a:t>
            </a:r>
            <a:r>
              <a:rPr lang="de-DE" sz="1600" b="0" i="0" dirty="0">
                <a:solidFill>
                  <a:srgbClr val="000000"/>
                </a:solidFill>
                <a:effectLst/>
                <a:latin typeface="Arial" panose="020B0604020202020204" pitchFamily="34" charset="0"/>
              </a:rPr>
              <a:t>: Habits, </a:t>
            </a:r>
            <a:r>
              <a:rPr lang="de-DE" sz="1600" b="0" i="0" dirty="0" err="1">
                <a:solidFill>
                  <a:srgbClr val="000000"/>
                </a:solidFill>
                <a:effectLst/>
                <a:latin typeface="Arial" panose="020B0604020202020204" pitchFamily="34" charset="0"/>
              </a:rPr>
              <a:t>Ways</a:t>
            </a:r>
            <a:r>
              <a:rPr lang="de-DE" sz="1600" b="0" i="0" dirty="0">
                <a:solidFill>
                  <a:srgbClr val="000000"/>
                </a:solidFill>
                <a:effectLst/>
                <a:latin typeface="Arial" panose="020B0604020202020204" pitchFamily="34" charset="0"/>
              </a:rPr>
              <a:t> </a:t>
            </a:r>
            <a:r>
              <a:rPr lang="de-DE" sz="1600" b="0" i="0" dirty="0" err="1">
                <a:solidFill>
                  <a:srgbClr val="000000"/>
                </a:solidFill>
                <a:effectLst/>
                <a:latin typeface="Arial" panose="020B0604020202020204" pitchFamily="34" charset="0"/>
              </a:rPr>
              <a:t>of</a:t>
            </a:r>
            <a:r>
              <a:rPr lang="de-DE" sz="1600" b="0" i="0" dirty="0">
                <a:solidFill>
                  <a:srgbClr val="000000"/>
                </a:solidFill>
                <a:effectLst/>
                <a:latin typeface="Arial" panose="020B0604020202020204" pitchFamily="34" charset="0"/>
              </a:rPr>
              <a:t> </a:t>
            </a:r>
            <a:r>
              <a:rPr lang="de-DE" sz="1600" b="0" i="0" dirty="0" err="1">
                <a:solidFill>
                  <a:srgbClr val="000000"/>
                </a:solidFill>
                <a:effectLst/>
                <a:latin typeface="Arial" panose="020B0604020202020204" pitchFamily="34" charset="0"/>
              </a:rPr>
              <a:t>Contacting</a:t>
            </a:r>
            <a:r>
              <a:rPr lang="de-DE" sz="1600" b="0" i="0" dirty="0">
                <a:solidFill>
                  <a:srgbClr val="000000"/>
                </a:solidFill>
                <a:effectLst/>
                <a:latin typeface="Arial" panose="020B0604020202020204" pitchFamily="34" charset="0"/>
              </a:rPr>
              <a:t> </a:t>
            </a:r>
            <a:r>
              <a:rPr lang="de-DE" sz="1600" b="0" i="0" u="none" strike="noStrike" dirty="0">
                <a:solidFill>
                  <a:srgbClr val="3366BB"/>
                </a:solidFill>
                <a:effectLst/>
                <a:latin typeface="Arial" panose="020B0604020202020204" pitchFamily="34" charset="0"/>
                <a:hlinkClick r:id="rId2"/>
              </a:rPr>
              <a:t>https://ks.wjx.top/vm/Pmk7uOt.aspx</a:t>
            </a:r>
            <a:r>
              <a:rPr lang="de-DE" sz="1600" b="0" i="0" dirty="0">
                <a:solidFill>
                  <a:srgbClr val="000000"/>
                </a:solidFill>
                <a:effectLst/>
                <a:latin typeface="Arial" panose="020B0604020202020204" pitchFamily="34" charset="0"/>
              </a:rPr>
              <a:t> </a:t>
            </a:r>
            <a:r>
              <a:rPr lang="zh-CN" altLang="de-DE" sz="1600" b="0" i="0" dirty="0">
                <a:solidFill>
                  <a:srgbClr val="000000"/>
                </a:solidFill>
                <a:effectLst/>
                <a:latin typeface="Arial" panose="020B0604020202020204" pitchFamily="34" charset="0"/>
              </a:rPr>
              <a:t>审美理想和社会习俗：土家族的哭嫁 </a:t>
            </a:r>
            <a:r>
              <a:rPr lang="de-DE" sz="1600" b="0" i="0" dirty="0" err="1">
                <a:solidFill>
                  <a:srgbClr val="000000"/>
                </a:solidFill>
                <a:effectLst/>
                <a:latin typeface="Arial" panose="020B0604020202020204" pitchFamily="34" charset="0"/>
              </a:rPr>
              <a:t>Aesthetic</a:t>
            </a:r>
            <a:r>
              <a:rPr lang="de-DE" sz="1600" b="0" i="0" dirty="0">
                <a:solidFill>
                  <a:srgbClr val="000000"/>
                </a:solidFill>
                <a:effectLst/>
                <a:latin typeface="Arial" panose="020B0604020202020204" pitchFamily="34" charset="0"/>
              </a:rPr>
              <a:t> </a:t>
            </a:r>
            <a:r>
              <a:rPr lang="de-DE" sz="1600" b="0" i="0" dirty="0" err="1">
                <a:solidFill>
                  <a:srgbClr val="000000"/>
                </a:solidFill>
                <a:effectLst/>
                <a:latin typeface="Arial" panose="020B0604020202020204" pitchFamily="34" charset="0"/>
              </a:rPr>
              <a:t>ideals</a:t>
            </a:r>
            <a:r>
              <a:rPr lang="de-DE" sz="1600" b="0" i="0" dirty="0">
                <a:solidFill>
                  <a:srgbClr val="000000"/>
                </a:solidFill>
                <a:effectLst/>
                <a:latin typeface="Arial" panose="020B0604020202020204" pitchFamily="34" charset="0"/>
              </a:rPr>
              <a:t> and social </a:t>
            </a:r>
            <a:r>
              <a:rPr lang="de-DE" sz="1600" b="0" i="0" dirty="0" err="1">
                <a:solidFill>
                  <a:srgbClr val="000000"/>
                </a:solidFill>
                <a:effectLst/>
                <a:latin typeface="Arial" panose="020B0604020202020204" pitchFamily="34" charset="0"/>
              </a:rPr>
              <a:t>customs</a:t>
            </a:r>
            <a:r>
              <a:rPr lang="de-DE" sz="1600" b="0" i="0" dirty="0">
                <a:solidFill>
                  <a:srgbClr val="000000"/>
                </a:solidFill>
                <a:effectLst/>
                <a:latin typeface="Arial" panose="020B0604020202020204" pitchFamily="34" charset="0"/>
              </a:rPr>
              <a:t>: </a:t>
            </a:r>
            <a:r>
              <a:rPr lang="de-DE" sz="1600" b="0" i="0" dirty="0" err="1">
                <a:solidFill>
                  <a:srgbClr val="000000"/>
                </a:solidFill>
                <a:effectLst/>
                <a:latin typeface="Arial" panose="020B0604020202020204" pitchFamily="34" charset="0"/>
              </a:rPr>
              <a:t>Crying</a:t>
            </a:r>
            <a:r>
              <a:rPr lang="de-DE" sz="1600" b="0" i="0" dirty="0">
                <a:solidFill>
                  <a:srgbClr val="000000"/>
                </a:solidFill>
                <a:effectLst/>
                <a:latin typeface="Arial" panose="020B0604020202020204" pitchFamily="34" charset="0"/>
              </a:rPr>
              <a:t> </a:t>
            </a:r>
            <a:r>
              <a:rPr lang="de-DE" sz="1600" b="0" i="0" dirty="0" err="1">
                <a:solidFill>
                  <a:srgbClr val="000000"/>
                </a:solidFill>
                <a:effectLst/>
                <a:latin typeface="Arial" panose="020B0604020202020204" pitchFamily="34" charset="0"/>
              </a:rPr>
              <a:t>Marriage</a:t>
            </a:r>
            <a:r>
              <a:rPr lang="de-DE" sz="1600" b="0" i="0" dirty="0">
                <a:solidFill>
                  <a:srgbClr val="000000"/>
                </a:solidFill>
                <a:effectLst/>
                <a:latin typeface="Arial" panose="020B0604020202020204" pitchFamily="34" charset="0"/>
              </a:rPr>
              <a:t> </a:t>
            </a:r>
            <a:r>
              <a:rPr lang="de-DE" sz="1600" b="0" i="0" dirty="0" err="1">
                <a:solidFill>
                  <a:srgbClr val="000000"/>
                </a:solidFill>
                <a:effectLst/>
                <a:latin typeface="Arial" panose="020B0604020202020204" pitchFamily="34" charset="0"/>
              </a:rPr>
              <a:t>of</a:t>
            </a:r>
            <a:r>
              <a:rPr lang="de-DE" sz="1600" b="0" i="0" dirty="0">
                <a:solidFill>
                  <a:srgbClr val="000000"/>
                </a:solidFill>
                <a:effectLst/>
                <a:latin typeface="Arial" panose="020B0604020202020204" pitchFamily="34" charset="0"/>
              </a:rPr>
              <a:t> </a:t>
            </a:r>
            <a:r>
              <a:rPr lang="de-DE" sz="1600" b="0" i="0" dirty="0" err="1">
                <a:solidFill>
                  <a:srgbClr val="000000"/>
                </a:solidFill>
                <a:effectLst/>
                <a:latin typeface="Arial" panose="020B0604020202020204" pitchFamily="34" charset="0"/>
              </a:rPr>
              <a:t>Tujia</a:t>
            </a:r>
            <a:r>
              <a:rPr lang="de-DE" sz="1600" b="0" i="0" dirty="0">
                <a:solidFill>
                  <a:srgbClr val="000000"/>
                </a:solidFill>
                <a:effectLst/>
                <a:latin typeface="Arial" panose="020B0604020202020204" pitchFamily="34" charset="0"/>
              </a:rPr>
              <a:t> </a:t>
            </a:r>
            <a:r>
              <a:rPr lang="de-DE" sz="1600" b="0" i="0" u="none" strike="noStrike" dirty="0">
                <a:solidFill>
                  <a:srgbClr val="3366BB"/>
                </a:solidFill>
                <a:effectLst/>
                <a:latin typeface="Arial" panose="020B0604020202020204" pitchFamily="34" charset="0"/>
                <a:hlinkClick r:id="rId3"/>
              </a:rPr>
              <a:t>https://ks.wjx.top/vm/mp6jP3P.aspx</a:t>
            </a:r>
            <a:endParaRPr lang="de-DE" sz="1600" b="0" i="0" dirty="0">
              <a:solidFill>
                <a:srgbClr val="000000"/>
              </a:solidFill>
              <a:effectLst/>
              <a:latin typeface="Arial" panose="020B0604020202020204" pitchFamily="34" charset="0"/>
            </a:endParaRPr>
          </a:p>
          <a:p>
            <a:pPr algn="l"/>
            <a:r>
              <a:rPr lang="zh-CN" altLang="de-DE" sz="1600" b="0" i="0" dirty="0">
                <a:solidFill>
                  <a:srgbClr val="000000"/>
                </a:solidFill>
                <a:effectLst/>
                <a:latin typeface="Arial" panose="020B0604020202020204" pitchFamily="34" charset="0"/>
              </a:rPr>
              <a:t>展示 </a:t>
            </a:r>
            <a:r>
              <a:rPr lang="de-DE" sz="1600" b="0" i="0" dirty="0" err="1">
                <a:solidFill>
                  <a:srgbClr val="000000"/>
                </a:solidFill>
                <a:effectLst/>
                <a:latin typeface="Arial" panose="020B0604020202020204" pitchFamily="34" charset="0"/>
              </a:rPr>
              <a:t>Presentations</a:t>
            </a:r>
            <a:r>
              <a:rPr lang="de-DE" sz="1600" b="0" i="0" dirty="0">
                <a:solidFill>
                  <a:srgbClr val="000000"/>
                </a:solidFill>
                <a:effectLst/>
                <a:latin typeface="Arial" panose="020B0604020202020204" pitchFamily="34" charset="0"/>
              </a:rPr>
              <a:t>[</a:t>
            </a:r>
            <a:r>
              <a:rPr lang="de-DE" sz="1600" b="0" i="0" u="none" strike="noStrike" dirty="0" err="1">
                <a:solidFill>
                  <a:srgbClr val="002BB8"/>
                </a:solidFill>
                <a:effectLst/>
                <a:latin typeface="Arial" panose="020B0604020202020204" pitchFamily="34" charset="0"/>
                <a:hlinkClick r:id="rId4" tooltip="Edit section: 展示 Presentations"/>
              </a:rPr>
              <a:t>edit</a:t>
            </a:r>
            <a:r>
              <a:rPr lang="de-DE" sz="1600" b="0" i="0" dirty="0">
                <a:solidFill>
                  <a:srgbClr val="000000"/>
                </a:solidFill>
                <a:effectLst/>
                <a:latin typeface="Arial" panose="020B0604020202020204" pitchFamily="34" charset="0"/>
              </a:rPr>
              <a:t>]</a:t>
            </a:r>
          </a:p>
          <a:p>
            <a:pPr algn="l"/>
            <a:r>
              <a:rPr lang="zh-CN" altLang="de-DE" sz="1600" b="1" i="0" dirty="0">
                <a:solidFill>
                  <a:srgbClr val="000000"/>
                </a:solidFill>
                <a:effectLst/>
                <a:latin typeface="Arial" panose="020B0604020202020204" pitchFamily="34" charset="0"/>
              </a:rPr>
              <a:t>古代和当代的接触方式</a:t>
            </a:r>
            <a:r>
              <a:rPr lang="de-DE" altLang="zh-CN" sz="1600" b="0" i="0" dirty="0">
                <a:solidFill>
                  <a:srgbClr val="000000"/>
                </a:solidFill>
                <a:effectLst/>
                <a:latin typeface="Arial" panose="020B0604020202020204" pitchFamily="34" charset="0"/>
              </a:rPr>
              <a:t>[</a:t>
            </a:r>
            <a:r>
              <a:rPr lang="de-DE" sz="1600" b="0" i="0" u="none" strike="noStrike" dirty="0" err="1">
                <a:solidFill>
                  <a:srgbClr val="002BB8"/>
                </a:solidFill>
                <a:effectLst/>
                <a:latin typeface="Arial" panose="020B0604020202020204" pitchFamily="34" charset="0"/>
                <a:hlinkClick r:id="rId5" tooltip="Edit section: 古代和当代的接触方式"/>
              </a:rPr>
              <a:t>edit</a:t>
            </a:r>
            <a:r>
              <a:rPr lang="de-DE" sz="1600" b="0" i="0" dirty="0">
                <a:solidFill>
                  <a:srgbClr val="000000"/>
                </a:solidFill>
                <a:effectLst/>
                <a:latin typeface="Arial" panose="020B0604020202020204" pitchFamily="34" charset="0"/>
              </a:rPr>
              <a:t>]</a:t>
            </a:r>
            <a:endParaRPr lang="de-DE" sz="1600" b="1" i="0" dirty="0">
              <a:solidFill>
                <a:srgbClr val="000000"/>
              </a:solidFill>
              <a:effectLst/>
              <a:latin typeface="Arial" panose="020B0604020202020204" pitchFamily="34" charset="0"/>
            </a:endParaRPr>
          </a:p>
          <a:p>
            <a:pPr algn="l"/>
            <a:r>
              <a:rPr lang="zh-CN" altLang="de-DE" sz="1600" b="0" i="0" dirty="0">
                <a:solidFill>
                  <a:srgbClr val="000000"/>
                </a:solidFill>
                <a:effectLst/>
                <a:latin typeface="Arial" panose="020B0604020202020204" pitchFamily="34" charset="0"/>
              </a:rPr>
              <a:t>柯之川 </a:t>
            </a:r>
            <a:r>
              <a:rPr lang="de-DE" sz="1600" b="0" i="0" dirty="0">
                <a:solidFill>
                  <a:srgbClr val="000000"/>
                </a:solidFill>
                <a:effectLst/>
                <a:latin typeface="Arial" panose="020B0604020202020204" pitchFamily="34" charset="0"/>
              </a:rPr>
              <a:t>Alicja </a:t>
            </a:r>
            <a:r>
              <a:rPr lang="de-DE" sz="1600" b="0" i="0" dirty="0" err="1">
                <a:solidFill>
                  <a:srgbClr val="000000"/>
                </a:solidFill>
                <a:effectLst/>
                <a:latin typeface="Arial" panose="020B0604020202020204" pitchFamily="34" charset="0"/>
              </a:rPr>
              <a:t>Kobiela</a:t>
            </a:r>
            <a:r>
              <a:rPr lang="de-DE" sz="1600" b="0" i="0" dirty="0">
                <a:solidFill>
                  <a:srgbClr val="000000"/>
                </a:solidFill>
                <a:effectLst/>
                <a:latin typeface="Arial" panose="020B0604020202020204" pitchFamily="34" charset="0"/>
              </a:rPr>
              <a:t>: </a:t>
            </a:r>
            <a:r>
              <a:rPr lang="zh-CN" altLang="de-DE" sz="1600" b="0" i="0" dirty="0">
                <a:solidFill>
                  <a:srgbClr val="000000"/>
                </a:solidFill>
                <a:effectLst/>
                <a:latin typeface="Arial" panose="020B0604020202020204" pitchFamily="34" charset="0"/>
              </a:rPr>
              <a:t>审美理想和社会习俗：习惯，接触方式。古代和当代的接触方式 </a:t>
            </a:r>
            <a:r>
              <a:rPr lang="de-DE" sz="1600" b="0" i="0" dirty="0" err="1">
                <a:solidFill>
                  <a:srgbClr val="000000"/>
                </a:solidFill>
                <a:effectLst/>
                <a:latin typeface="Arial" panose="020B0604020202020204" pitchFamily="34" charset="0"/>
              </a:rPr>
              <a:t>Aesthetic</a:t>
            </a:r>
            <a:r>
              <a:rPr lang="de-DE" sz="1600" b="0" i="0" dirty="0">
                <a:solidFill>
                  <a:srgbClr val="000000"/>
                </a:solidFill>
                <a:effectLst/>
                <a:latin typeface="Arial" panose="020B0604020202020204" pitchFamily="34" charset="0"/>
              </a:rPr>
              <a:t> </a:t>
            </a:r>
            <a:r>
              <a:rPr lang="de-DE" sz="1600" b="0" i="0" dirty="0" err="1">
                <a:solidFill>
                  <a:srgbClr val="000000"/>
                </a:solidFill>
                <a:effectLst/>
                <a:latin typeface="Arial" panose="020B0604020202020204" pitchFamily="34" charset="0"/>
              </a:rPr>
              <a:t>ideals</a:t>
            </a:r>
            <a:r>
              <a:rPr lang="de-DE" sz="1600" b="0" i="0" dirty="0">
                <a:solidFill>
                  <a:srgbClr val="000000"/>
                </a:solidFill>
                <a:effectLst/>
                <a:latin typeface="Arial" panose="020B0604020202020204" pitchFamily="34" charset="0"/>
              </a:rPr>
              <a:t> and social </a:t>
            </a:r>
            <a:r>
              <a:rPr lang="de-DE" sz="1600" b="0" i="0" dirty="0" err="1">
                <a:solidFill>
                  <a:srgbClr val="000000"/>
                </a:solidFill>
                <a:effectLst/>
                <a:latin typeface="Arial" panose="020B0604020202020204" pitchFamily="34" charset="0"/>
              </a:rPr>
              <a:t>customs</a:t>
            </a:r>
            <a:r>
              <a:rPr lang="de-DE" sz="1600" b="0" i="0" dirty="0">
                <a:solidFill>
                  <a:srgbClr val="000000"/>
                </a:solidFill>
                <a:effectLst/>
                <a:latin typeface="Arial" panose="020B0604020202020204" pitchFamily="34" charset="0"/>
              </a:rPr>
              <a:t>: Habits, </a:t>
            </a:r>
            <a:r>
              <a:rPr lang="de-DE" sz="1600" b="0" i="0" dirty="0" err="1">
                <a:solidFill>
                  <a:srgbClr val="000000"/>
                </a:solidFill>
                <a:effectLst/>
                <a:latin typeface="Arial" panose="020B0604020202020204" pitchFamily="34" charset="0"/>
              </a:rPr>
              <a:t>Ways</a:t>
            </a:r>
            <a:r>
              <a:rPr lang="de-DE" sz="1600" b="0" i="0" dirty="0">
                <a:solidFill>
                  <a:srgbClr val="000000"/>
                </a:solidFill>
                <a:effectLst/>
                <a:latin typeface="Arial" panose="020B0604020202020204" pitchFamily="34" charset="0"/>
              </a:rPr>
              <a:t> </a:t>
            </a:r>
            <a:r>
              <a:rPr lang="de-DE" sz="1600" b="0" i="0" dirty="0" err="1">
                <a:solidFill>
                  <a:srgbClr val="000000"/>
                </a:solidFill>
                <a:effectLst/>
                <a:latin typeface="Arial" panose="020B0604020202020204" pitchFamily="34" charset="0"/>
              </a:rPr>
              <a:t>of</a:t>
            </a:r>
            <a:r>
              <a:rPr lang="de-DE" sz="1600" b="0" i="0" dirty="0">
                <a:solidFill>
                  <a:srgbClr val="000000"/>
                </a:solidFill>
                <a:effectLst/>
                <a:latin typeface="Arial" panose="020B0604020202020204" pitchFamily="34" charset="0"/>
              </a:rPr>
              <a:t> </a:t>
            </a:r>
            <a:r>
              <a:rPr lang="de-DE" sz="1600" b="0" i="0" dirty="0" err="1">
                <a:solidFill>
                  <a:srgbClr val="000000"/>
                </a:solidFill>
                <a:effectLst/>
                <a:latin typeface="Arial" panose="020B0604020202020204" pitchFamily="34" charset="0"/>
              </a:rPr>
              <a:t>Contacting</a:t>
            </a:r>
            <a:r>
              <a:rPr lang="de-DE" sz="1600" b="0" i="0" dirty="0">
                <a:solidFill>
                  <a:srgbClr val="000000"/>
                </a:solidFill>
                <a:effectLst/>
                <a:latin typeface="Arial" panose="020B0604020202020204" pitchFamily="34" charset="0"/>
              </a:rPr>
              <a:t> </a:t>
            </a:r>
            <a:r>
              <a:rPr lang="de-DE" sz="1600" b="0" i="0" u="none" strike="noStrike" dirty="0">
                <a:solidFill>
                  <a:srgbClr val="002BB8"/>
                </a:solidFill>
                <a:effectLst/>
                <a:latin typeface="Arial" panose="020B0604020202020204" pitchFamily="34" charset="0"/>
                <a:hlinkClick r:id="rId6" tooltip="File:Ways of contacting.pdf"/>
              </a:rPr>
              <a:t>File:Ways </a:t>
            </a:r>
            <a:r>
              <a:rPr lang="de-DE" sz="1600" b="0" i="0" u="none" strike="noStrike" dirty="0" err="1">
                <a:solidFill>
                  <a:srgbClr val="002BB8"/>
                </a:solidFill>
                <a:effectLst/>
                <a:latin typeface="Arial" panose="020B0604020202020204" pitchFamily="34" charset="0"/>
                <a:hlinkClick r:id="rId6" tooltip="File:Ways of contacting.pdf"/>
              </a:rPr>
              <a:t>of</a:t>
            </a:r>
            <a:r>
              <a:rPr lang="de-DE" sz="1600" b="0" i="0" u="none" strike="noStrike" dirty="0">
                <a:solidFill>
                  <a:srgbClr val="002BB8"/>
                </a:solidFill>
                <a:effectLst/>
                <a:latin typeface="Arial" panose="020B0604020202020204" pitchFamily="34" charset="0"/>
                <a:hlinkClick r:id="rId6" tooltip="File:Ways of contacting.pdf"/>
              </a:rPr>
              <a:t> contacting.pdf</a:t>
            </a:r>
            <a:endParaRPr lang="de-DE" sz="1600" b="0" i="0" dirty="0">
              <a:solidFill>
                <a:srgbClr val="000000"/>
              </a:solidFill>
              <a:effectLst/>
              <a:latin typeface="Arial" panose="020B0604020202020204" pitchFamily="34" charset="0"/>
            </a:endParaRPr>
          </a:p>
          <a:p>
            <a:pPr algn="l"/>
            <a:r>
              <a:rPr lang="zh-CN" altLang="de-DE" sz="1600" b="1" i="0" dirty="0">
                <a:solidFill>
                  <a:srgbClr val="000000"/>
                </a:solidFill>
                <a:effectLst/>
                <a:latin typeface="Arial" panose="020B0604020202020204" pitchFamily="34" charset="0"/>
              </a:rPr>
              <a:t>土家族的哭嫁</a:t>
            </a:r>
            <a:r>
              <a:rPr lang="de-DE" altLang="zh-CN" sz="1600" b="0" i="0" dirty="0">
                <a:solidFill>
                  <a:srgbClr val="000000"/>
                </a:solidFill>
                <a:effectLst/>
                <a:latin typeface="Arial" panose="020B0604020202020204" pitchFamily="34" charset="0"/>
              </a:rPr>
              <a:t>[</a:t>
            </a:r>
            <a:r>
              <a:rPr lang="de-DE" sz="1600" b="0" i="0" u="none" strike="noStrike" dirty="0" err="1">
                <a:solidFill>
                  <a:srgbClr val="002BB8"/>
                </a:solidFill>
                <a:effectLst/>
                <a:latin typeface="Arial" panose="020B0604020202020204" pitchFamily="34" charset="0"/>
                <a:hlinkClick r:id="rId7" tooltip="Edit section: 土家族的哭嫁"/>
              </a:rPr>
              <a:t>edit</a:t>
            </a:r>
            <a:r>
              <a:rPr lang="de-DE" sz="1600" b="0" i="0" dirty="0">
                <a:solidFill>
                  <a:srgbClr val="000000"/>
                </a:solidFill>
                <a:effectLst/>
                <a:latin typeface="Arial" panose="020B0604020202020204" pitchFamily="34" charset="0"/>
              </a:rPr>
              <a:t>]</a:t>
            </a:r>
            <a:endParaRPr lang="de-DE" sz="1600" b="1" i="0" dirty="0">
              <a:solidFill>
                <a:srgbClr val="000000"/>
              </a:solidFill>
              <a:effectLst/>
              <a:latin typeface="Arial" panose="020B0604020202020204" pitchFamily="34" charset="0"/>
            </a:endParaRPr>
          </a:p>
          <a:p>
            <a:pPr algn="l"/>
            <a:r>
              <a:rPr lang="zh-CN" altLang="de-DE" sz="1600" b="0" i="0" dirty="0">
                <a:solidFill>
                  <a:srgbClr val="000000"/>
                </a:solidFill>
                <a:effectLst/>
                <a:latin typeface="Arial" panose="020B0604020202020204" pitchFamily="34" charset="0"/>
              </a:rPr>
              <a:t>史蕤 </a:t>
            </a:r>
            <a:r>
              <a:rPr lang="de-DE" sz="1600" b="0" i="0" dirty="0">
                <a:solidFill>
                  <a:srgbClr val="000000"/>
                </a:solidFill>
                <a:effectLst/>
                <a:latin typeface="Arial" panose="020B0604020202020204" pitchFamily="34" charset="0"/>
              </a:rPr>
              <a:t>Daria </a:t>
            </a:r>
            <a:r>
              <a:rPr lang="de-DE" sz="1600" b="0" i="0" dirty="0" err="1">
                <a:solidFill>
                  <a:srgbClr val="000000"/>
                </a:solidFill>
                <a:effectLst/>
                <a:latin typeface="Arial" panose="020B0604020202020204" pitchFamily="34" charset="0"/>
              </a:rPr>
              <a:t>Szczechowska</a:t>
            </a:r>
            <a:r>
              <a:rPr lang="de-DE" sz="1600" b="0" i="0" dirty="0">
                <a:solidFill>
                  <a:srgbClr val="000000"/>
                </a:solidFill>
                <a:effectLst/>
                <a:latin typeface="Arial" panose="020B0604020202020204" pitchFamily="34" charset="0"/>
              </a:rPr>
              <a:t>: </a:t>
            </a:r>
            <a:r>
              <a:rPr lang="zh-CN" altLang="de-DE" sz="1600" b="0" i="0" dirty="0">
                <a:solidFill>
                  <a:srgbClr val="000000"/>
                </a:solidFill>
                <a:effectLst/>
                <a:latin typeface="Arial" panose="020B0604020202020204" pitchFamily="34" charset="0"/>
              </a:rPr>
              <a:t>审美理想和社会习俗：土家族的哭嫁 </a:t>
            </a:r>
            <a:r>
              <a:rPr lang="de-DE" sz="1600" b="0" i="0" dirty="0" err="1">
                <a:solidFill>
                  <a:srgbClr val="000000"/>
                </a:solidFill>
                <a:effectLst/>
                <a:latin typeface="Arial" panose="020B0604020202020204" pitchFamily="34" charset="0"/>
              </a:rPr>
              <a:t>Aesthetic</a:t>
            </a:r>
            <a:r>
              <a:rPr lang="de-DE" sz="1600" b="0" i="0" dirty="0">
                <a:solidFill>
                  <a:srgbClr val="000000"/>
                </a:solidFill>
                <a:effectLst/>
                <a:latin typeface="Arial" panose="020B0604020202020204" pitchFamily="34" charset="0"/>
              </a:rPr>
              <a:t> </a:t>
            </a:r>
            <a:r>
              <a:rPr lang="de-DE" sz="1600" b="0" i="0" dirty="0" err="1">
                <a:solidFill>
                  <a:srgbClr val="000000"/>
                </a:solidFill>
                <a:effectLst/>
                <a:latin typeface="Arial" panose="020B0604020202020204" pitchFamily="34" charset="0"/>
              </a:rPr>
              <a:t>ideals</a:t>
            </a:r>
            <a:r>
              <a:rPr lang="de-DE" sz="1600" b="0" i="0" dirty="0">
                <a:solidFill>
                  <a:srgbClr val="000000"/>
                </a:solidFill>
                <a:effectLst/>
                <a:latin typeface="Arial" panose="020B0604020202020204" pitchFamily="34" charset="0"/>
              </a:rPr>
              <a:t> and social </a:t>
            </a:r>
            <a:r>
              <a:rPr lang="de-DE" sz="1600" b="0" i="0" dirty="0" err="1">
                <a:solidFill>
                  <a:srgbClr val="000000"/>
                </a:solidFill>
                <a:effectLst/>
                <a:latin typeface="Arial" panose="020B0604020202020204" pitchFamily="34" charset="0"/>
              </a:rPr>
              <a:t>customs</a:t>
            </a:r>
            <a:r>
              <a:rPr lang="de-DE" sz="1600" b="0" i="0" dirty="0">
                <a:solidFill>
                  <a:srgbClr val="000000"/>
                </a:solidFill>
                <a:effectLst/>
                <a:latin typeface="Arial" panose="020B0604020202020204" pitchFamily="34" charset="0"/>
              </a:rPr>
              <a:t>: </a:t>
            </a:r>
            <a:r>
              <a:rPr lang="de-DE" sz="1600" b="0" i="0" dirty="0" err="1">
                <a:solidFill>
                  <a:srgbClr val="000000"/>
                </a:solidFill>
                <a:effectLst/>
                <a:latin typeface="Arial" panose="020B0604020202020204" pitchFamily="34" charset="0"/>
              </a:rPr>
              <a:t>Crying</a:t>
            </a:r>
            <a:r>
              <a:rPr lang="de-DE" sz="1600" b="0" i="0" dirty="0">
                <a:solidFill>
                  <a:srgbClr val="000000"/>
                </a:solidFill>
                <a:effectLst/>
                <a:latin typeface="Arial" panose="020B0604020202020204" pitchFamily="34" charset="0"/>
              </a:rPr>
              <a:t> </a:t>
            </a:r>
            <a:r>
              <a:rPr lang="de-DE" sz="1600" b="0" i="0" dirty="0" err="1">
                <a:solidFill>
                  <a:srgbClr val="000000"/>
                </a:solidFill>
                <a:effectLst/>
                <a:latin typeface="Arial" panose="020B0604020202020204" pitchFamily="34" charset="0"/>
              </a:rPr>
              <a:t>Marriage</a:t>
            </a:r>
            <a:r>
              <a:rPr lang="de-DE" sz="1600" b="0" i="0" dirty="0">
                <a:solidFill>
                  <a:srgbClr val="000000"/>
                </a:solidFill>
                <a:effectLst/>
                <a:latin typeface="Arial" panose="020B0604020202020204" pitchFamily="34" charset="0"/>
              </a:rPr>
              <a:t> </a:t>
            </a:r>
            <a:r>
              <a:rPr lang="de-DE" sz="1600" b="0" i="0" dirty="0" err="1">
                <a:solidFill>
                  <a:srgbClr val="000000"/>
                </a:solidFill>
                <a:effectLst/>
                <a:latin typeface="Arial" panose="020B0604020202020204" pitchFamily="34" charset="0"/>
              </a:rPr>
              <a:t>of</a:t>
            </a:r>
            <a:r>
              <a:rPr lang="de-DE" sz="1600" b="0" i="0" dirty="0">
                <a:solidFill>
                  <a:srgbClr val="000000"/>
                </a:solidFill>
                <a:effectLst/>
                <a:latin typeface="Arial" panose="020B0604020202020204" pitchFamily="34" charset="0"/>
              </a:rPr>
              <a:t> </a:t>
            </a:r>
            <a:r>
              <a:rPr lang="de-DE" sz="1600" b="0" i="0" dirty="0" err="1">
                <a:solidFill>
                  <a:srgbClr val="000000"/>
                </a:solidFill>
                <a:effectLst/>
                <a:latin typeface="Arial" panose="020B0604020202020204" pitchFamily="34" charset="0"/>
              </a:rPr>
              <a:t>Tujia</a:t>
            </a:r>
            <a:r>
              <a:rPr lang="de-DE" sz="1600" b="0" i="0" dirty="0">
                <a:solidFill>
                  <a:srgbClr val="000000"/>
                </a:solidFill>
                <a:effectLst/>
                <a:latin typeface="Arial" panose="020B0604020202020204" pitchFamily="34" charset="0"/>
              </a:rPr>
              <a:t> : </a:t>
            </a:r>
            <a:r>
              <a:rPr lang="de-DE" sz="1600" b="0" i="0" u="none" strike="noStrike" dirty="0" err="1">
                <a:solidFill>
                  <a:srgbClr val="002BB8"/>
                </a:solidFill>
                <a:effectLst/>
                <a:latin typeface="Arial" panose="020B0604020202020204" pitchFamily="34" charset="0"/>
                <a:hlinkClick r:id="rId8" tooltip="Tujia.pptx"/>
              </a:rPr>
              <a:t>Aesthetic</a:t>
            </a:r>
            <a:r>
              <a:rPr lang="de-DE" sz="1600" b="0" i="0" u="none" strike="noStrike" dirty="0">
                <a:solidFill>
                  <a:srgbClr val="002BB8"/>
                </a:solidFill>
                <a:effectLst/>
                <a:latin typeface="Arial" panose="020B0604020202020204" pitchFamily="34" charset="0"/>
                <a:hlinkClick r:id="rId8" tooltip="Tujia.pptx"/>
              </a:rPr>
              <a:t> </a:t>
            </a:r>
            <a:r>
              <a:rPr lang="de-DE" sz="1600" b="0" i="0" u="none" strike="noStrike" dirty="0" err="1">
                <a:solidFill>
                  <a:srgbClr val="002BB8"/>
                </a:solidFill>
                <a:effectLst/>
                <a:latin typeface="Arial" panose="020B0604020202020204" pitchFamily="34" charset="0"/>
                <a:hlinkClick r:id="rId8" tooltip="Tujia.pptx"/>
              </a:rPr>
              <a:t>ideals</a:t>
            </a:r>
            <a:r>
              <a:rPr lang="de-DE" sz="1600" b="0" i="0" u="none" strike="noStrike" dirty="0">
                <a:solidFill>
                  <a:srgbClr val="002BB8"/>
                </a:solidFill>
                <a:effectLst/>
                <a:latin typeface="Arial" panose="020B0604020202020204" pitchFamily="34" charset="0"/>
                <a:hlinkClick r:id="rId8" tooltip="Tujia.pptx"/>
              </a:rPr>
              <a:t> and social </a:t>
            </a:r>
            <a:r>
              <a:rPr lang="de-DE" sz="1600" b="0" i="0" u="none" strike="noStrike" dirty="0" err="1">
                <a:solidFill>
                  <a:srgbClr val="002BB8"/>
                </a:solidFill>
                <a:effectLst/>
                <a:latin typeface="Arial" panose="020B0604020202020204" pitchFamily="34" charset="0"/>
                <a:hlinkClick r:id="rId8" tooltip="Tujia.pptx"/>
              </a:rPr>
              <a:t>customs</a:t>
            </a:r>
            <a:r>
              <a:rPr lang="de-DE" sz="1600" b="0" i="0" u="none" strike="noStrike" dirty="0">
                <a:solidFill>
                  <a:srgbClr val="002BB8"/>
                </a:solidFill>
                <a:effectLst/>
                <a:latin typeface="Arial" panose="020B0604020202020204" pitchFamily="34" charset="0"/>
                <a:hlinkClick r:id="rId8" tooltip="Tujia.pptx"/>
              </a:rPr>
              <a:t>: </a:t>
            </a:r>
            <a:r>
              <a:rPr lang="de-DE" sz="1600" b="0" i="0" u="none" strike="noStrike" dirty="0" err="1">
                <a:solidFill>
                  <a:srgbClr val="002BB8"/>
                </a:solidFill>
                <a:effectLst/>
                <a:latin typeface="Arial" panose="020B0604020202020204" pitchFamily="34" charset="0"/>
                <a:hlinkClick r:id="rId8" tooltip="Tujia.pptx"/>
              </a:rPr>
              <a:t>Crying</a:t>
            </a:r>
            <a:r>
              <a:rPr lang="de-DE" sz="1600" b="0" i="0" u="none" strike="noStrike" dirty="0">
                <a:solidFill>
                  <a:srgbClr val="002BB8"/>
                </a:solidFill>
                <a:effectLst/>
                <a:latin typeface="Arial" panose="020B0604020202020204" pitchFamily="34" charset="0"/>
                <a:hlinkClick r:id="rId8" tooltip="Tujia.pptx"/>
              </a:rPr>
              <a:t> </a:t>
            </a:r>
            <a:r>
              <a:rPr lang="de-DE" sz="1600" b="0" i="0" u="none" strike="noStrike" dirty="0" err="1">
                <a:solidFill>
                  <a:srgbClr val="002BB8"/>
                </a:solidFill>
                <a:effectLst/>
                <a:latin typeface="Arial" panose="020B0604020202020204" pitchFamily="34" charset="0"/>
                <a:hlinkClick r:id="rId8" tooltip="Tujia.pptx"/>
              </a:rPr>
              <a:t>Marriage</a:t>
            </a:r>
            <a:r>
              <a:rPr lang="de-DE" sz="1600" b="0" i="0" u="none" strike="noStrike" dirty="0">
                <a:solidFill>
                  <a:srgbClr val="002BB8"/>
                </a:solidFill>
                <a:effectLst/>
                <a:latin typeface="Arial" panose="020B0604020202020204" pitchFamily="34" charset="0"/>
                <a:hlinkClick r:id="rId8" tooltip="Tujia.pptx"/>
              </a:rPr>
              <a:t> </a:t>
            </a:r>
            <a:r>
              <a:rPr lang="de-DE" sz="1600" b="0" i="0" u="none" strike="noStrike" dirty="0" err="1">
                <a:solidFill>
                  <a:srgbClr val="002BB8"/>
                </a:solidFill>
                <a:effectLst/>
                <a:latin typeface="Arial" panose="020B0604020202020204" pitchFamily="34" charset="0"/>
                <a:hlinkClick r:id="rId8" tooltip="Tujia.pptx"/>
              </a:rPr>
              <a:t>of</a:t>
            </a:r>
            <a:r>
              <a:rPr lang="de-DE" sz="1600" b="0" i="0" u="none" strike="noStrike" dirty="0">
                <a:solidFill>
                  <a:srgbClr val="002BB8"/>
                </a:solidFill>
                <a:effectLst/>
                <a:latin typeface="Arial" panose="020B0604020202020204" pitchFamily="34" charset="0"/>
                <a:hlinkClick r:id="rId8" tooltip="Tujia.pptx"/>
              </a:rPr>
              <a:t> </a:t>
            </a:r>
            <a:r>
              <a:rPr lang="de-DE" sz="1600" b="0" i="0" u="none" strike="noStrike" dirty="0" err="1">
                <a:solidFill>
                  <a:srgbClr val="002BB8"/>
                </a:solidFill>
                <a:effectLst/>
                <a:latin typeface="Arial" panose="020B0604020202020204" pitchFamily="34" charset="0"/>
                <a:hlinkClick r:id="rId8" tooltip="Tujia.pptx"/>
              </a:rPr>
              <a:t>Tujia</a:t>
            </a:r>
            <a:endParaRPr lang="de-DE" sz="1600" b="0" i="0" u="none" strike="noStrike" dirty="0">
              <a:solidFill>
                <a:srgbClr val="002BB8"/>
              </a:solidFill>
              <a:effectLst/>
              <a:latin typeface="Arial" panose="020B0604020202020204" pitchFamily="34" charset="0"/>
            </a:endParaRPr>
          </a:p>
          <a:p>
            <a:pPr algn="l"/>
            <a:endParaRPr lang="de-DE" sz="1600" dirty="0">
              <a:solidFill>
                <a:srgbClr val="002BB8"/>
              </a:solidFill>
              <a:latin typeface="Arial" panose="020B0604020202020204" pitchFamily="34" charset="0"/>
            </a:endParaRPr>
          </a:p>
          <a:p>
            <a:pPr algn="l"/>
            <a:r>
              <a:rPr lang="de-DE" sz="1600" b="0" i="0" dirty="0">
                <a:solidFill>
                  <a:srgbClr val="002BB8"/>
                </a:solidFill>
                <a:effectLst/>
                <a:latin typeface="Arial" panose="020B0604020202020204" pitchFamily="34" charset="0"/>
              </a:rPr>
              <a:t>Show </a:t>
            </a:r>
            <a:r>
              <a:rPr lang="de-DE" sz="1600" b="0" i="0" dirty="0" err="1">
                <a:solidFill>
                  <a:srgbClr val="002BB8"/>
                </a:solidFill>
                <a:effectLst/>
                <a:latin typeface="Arial" panose="020B0604020202020204" pitchFamily="34" charset="0"/>
              </a:rPr>
              <a:t>how</a:t>
            </a:r>
            <a:r>
              <a:rPr lang="de-DE" sz="1600" b="0" i="0" dirty="0">
                <a:solidFill>
                  <a:srgbClr val="002BB8"/>
                </a:solidFill>
                <a:effectLst/>
                <a:latin typeface="Arial" panose="020B0604020202020204" pitchFamily="34" charset="0"/>
              </a:rPr>
              <a:t> </a:t>
            </a:r>
            <a:r>
              <a:rPr lang="de-DE" sz="1600" b="0" i="0" dirty="0" err="1">
                <a:solidFill>
                  <a:srgbClr val="002BB8"/>
                </a:solidFill>
                <a:effectLst/>
                <a:latin typeface="Arial" panose="020B0604020202020204" pitchFamily="34" charset="0"/>
              </a:rPr>
              <a:t>to</a:t>
            </a:r>
            <a:r>
              <a:rPr lang="de-DE" sz="1600" b="0" i="0" dirty="0">
                <a:solidFill>
                  <a:srgbClr val="002BB8"/>
                </a:solidFill>
                <a:effectLst/>
                <a:latin typeface="Arial" panose="020B0604020202020204" pitchFamily="34" charset="0"/>
              </a:rPr>
              <a:t> </a:t>
            </a:r>
            <a:r>
              <a:rPr lang="de-DE" sz="1600" b="0" i="0" dirty="0" err="1">
                <a:solidFill>
                  <a:srgbClr val="002BB8"/>
                </a:solidFill>
                <a:effectLst/>
                <a:latin typeface="Arial" panose="020B0604020202020204" pitchFamily="34" charset="0"/>
              </a:rPr>
              <a:t>use</a:t>
            </a:r>
            <a:r>
              <a:rPr lang="de-DE" sz="1600" b="0" i="0" dirty="0">
                <a:solidFill>
                  <a:srgbClr val="002BB8"/>
                </a:solidFill>
                <a:effectLst/>
                <a:latin typeface="Arial" panose="020B0604020202020204" pitchFamily="34" charset="0"/>
              </a:rPr>
              <a:t> Wiki [ File:…</a:t>
            </a:r>
          </a:p>
          <a:p>
            <a:pPr algn="l"/>
            <a:r>
              <a:rPr lang="de-DE" sz="1600" b="0" i="0" dirty="0">
                <a:solidFill>
                  <a:srgbClr val="002BB8"/>
                </a:solidFill>
                <a:effectLst/>
                <a:latin typeface="Arial" panose="020B0604020202020204" pitchFamily="34" charset="0"/>
              </a:rPr>
              <a:t>Suggestion </a:t>
            </a:r>
            <a:r>
              <a:rPr lang="de-DE" sz="1600" b="0" i="0" dirty="0" err="1">
                <a:solidFill>
                  <a:srgbClr val="002BB8"/>
                </a:solidFill>
                <a:effectLst/>
                <a:latin typeface="Arial" panose="020B0604020202020204" pitchFamily="34" charset="0"/>
              </a:rPr>
              <a:t>for</a:t>
            </a:r>
            <a:r>
              <a:rPr lang="de-DE" sz="1600" b="0" i="0" dirty="0">
                <a:solidFill>
                  <a:srgbClr val="002BB8"/>
                </a:solidFill>
                <a:effectLst/>
                <a:latin typeface="Arial" panose="020B0604020202020204" pitchFamily="34" charset="0"/>
              </a:rPr>
              <a:t> </a:t>
            </a:r>
            <a:r>
              <a:rPr lang="de-DE" sz="1600" b="0" i="0" dirty="0" err="1">
                <a:solidFill>
                  <a:srgbClr val="002BB8"/>
                </a:solidFill>
                <a:effectLst/>
                <a:latin typeface="Arial" panose="020B0604020202020204" pitchFamily="34" charset="0"/>
              </a:rPr>
              <a:t>missing</a:t>
            </a:r>
            <a:r>
              <a:rPr lang="de-DE" sz="1600" b="0" i="0" dirty="0">
                <a:solidFill>
                  <a:srgbClr val="002BB8"/>
                </a:solidFill>
                <a:effectLst/>
                <a:latin typeface="Arial" panose="020B0604020202020204" pitchFamily="34" charset="0"/>
              </a:rPr>
              <a:t> 2 </a:t>
            </a:r>
            <a:r>
              <a:rPr lang="de-DE" sz="1600" b="0" i="0" dirty="0" err="1">
                <a:solidFill>
                  <a:srgbClr val="002BB8"/>
                </a:solidFill>
                <a:effectLst/>
                <a:latin typeface="Arial" panose="020B0604020202020204" pitchFamily="34" charset="0"/>
              </a:rPr>
              <a:t>hours</a:t>
            </a:r>
            <a:r>
              <a:rPr lang="de-DE" sz="1600" b="0" i="0" dirty="0">
                <a:solidFill>
                  <a:srgbClr val="002BB8"/>
                </a:solidFill>
                <a:effectLst/>
                <a:latin typeface="Arial" panose="020B0604020202020204" pitchFamily="34" charset="0"/>
              </a:rPr>
              <a:t>: </a:t>
            </a:r>
            <a:r>
              <a:rPr lang="de-DE" sz="1600" b="0" i="0" dirty="0" err="1">
                <a:solidFill>
                  <a:srgbClr val="002BB8"/>
                </a:solidFill>
                <a:effectLst/>
                <a:latin typeface="Arial" panose="020B0604020202020204" pitchFamily="34" charset="0"/>
              </a:rPr>
              <a:t>We</a:t>
            </a:r>
            <a:r>
              <a:rPr lang="de-DE" sz="1600" b="0" i="0" dirty="0">
                <a:solidFill>
                  <a:srgbClr val="002BB8"/>
                </a:solidFill>
                <a:effectLst/>
                <a:latin typeface="Arial" panose="020B0604020202020204" pitchFamily="34" charset="0"/>
              </a:rPr>
              <a:t> do </a:t>
            </a:r>
            <a:r>
              <a:rPr lang="de-DE" sz="1600" b="0" i="0" dirty="0" err="1">
                <a:solidFill>
                  <a:srgbClr val="002BB8"/>
                </a:solidFill>
                <a:effectLst/>
                <a:latin typeface="Arial" panose="020B0604020202020204" pitchFamily="34" charset="0"/>
              </a:rPr>
              <a:t>the</a:t>
            </a:r>
            <a:r>
              <a:rPr lang="de-DE" sz="1600" b="0" i="0" dirty="0">
                <a:solidFill>
                  <a:srgbClr val="002BB8"/>
                </a:solidFill>
                <a:effectLst/>
                <a:latin typeface="Arial" panose="020B0604020202020204" pitchFamily="34" charset="0"/>
              </a:rPr>
              <a:t> Survey after </a:t>
            </a:r>
            <a:r>
              <a:rPr lang="de-DE" sz="1600" b="0" i="0" dirty="0" err="1">
                <a:solidFill>
                  <a:srgbClr val="002BB8"/>
                </a:solidFill>
                <a:effectLst/>
                <a:latin typeface="Arial" panose="020B0604020202020204" pitchFamily="34" charset="0"/>
              </a:rPr>
              <a:t>class</a:t>
            </a:r>
            <a:r>
              <a:rPr lang="de-DE" sz="1600" b="0" i="0" dirty="0">
                <a:solidFill>
                  <a:srgbClr val="002BB8"/>
                </a:solidFill>
                <a:effectLst/>
                <a:latin typeface="Arial" panose="020B0604020202020204" pitchFamily="34" charset="0"/>
              </a:rPr>
              <a:t> </a:t>
            </a:r>
            <a:r>
              <a:rPr lang="de-DE" altLang="zh-CN" sz="1600" dirty="0">
                <a:solidFill>
                  <a:srgbClr val="000000"/>
                </a:solidFill>
                <a:latin typeface="Calibri" panose="020F0502020204030204" pitchFamily="34" charset="0"/>
                <a:cs typeface="Calibri" panose="020F0502020204030204" pitchFamily="34" charset="0"/>
                <a:hlinkClick r:id="rId9"/>
              </a:rPr>
              <a:t>https://bit.ly/100_questions</a:t>
            </a:r>
            <a:endParaRPr lang="de-DE" sz="1600" b="0" i="0" dirty="0">
              <a:solidFill>
                <a:srgbClr val="002BB8"/>
              </a:solidFill>
              <a:effectLst/>
              <a:latin typeface="Arial" panose="020B0604020202020204" pitchFamily="34" charset="0"/>
            </a:endParaRPr>
          </a:p>
          <a:p>
            <a:pPr algn="l"/>
            <a:endParaRPr lang="de-DE" sz="1600" b="0"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12183056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CE923E8-6ACC-C0A7-FA9E-079663A6636B}"/>
              </a:ext>
            </a:extLst>
          </p:cNvPr>
          <p:cNvSpPr>
            <a:spLocks noGrp="1"/>
          </p:cNvSpPr>
          <p:nvPr>
            <p:ph type="ctrTitle"/>
          </p:nvPr>
        </p:nvSpPr>
        <p:spPr>
          <a:xfrm>
            <a:off x="1143000" y="1699022"/>
            <a:ext cx="7022306" cy="3708797"/>
          </a:xfrm>
        </p:spPr>
        <p:txBody>
          <a:bodyPr>
            <a:normAutofit/>
          </a:bodyPr>
          <a:lstStyle/>
          <a:p>
            <a:r>
              <a:rPr lang="pl-PL" dirty="0" err="1"/>
              <a:t>Aesthetic</a:t>
            </a:r>
            <a:r>
              <a:rPr lang="pl-PL" dirty="0"/>
              <a:t> </a:t>
            </a:r>
            <a:r>
              <a:rPr lang="pl-PL" dirty="0" err="1"/>
              <a:t>Ideals</a:t>
            </a:r>
            <a:r>
              <a:rPr lang="pl-PL" dirty="0"/>
              <a:t> and </a:t>
            </a:r>
            <a:r>
              <a:rPr lang="pl-PL" dirty="0" err="1"/>
              <a:t>Social</a:t>
            </a:r>
            <a:r>
              <a:rPr lang="pl-PL" dirty="0"/>
              <a:t> </a:t>
            </a:r>
            <a:r>
              <a:rPr lang="pl-PL" dirty="0" err="1"/>
              <a:t>Customs</a:t>
            </a:r>
            <a:r>
              <a:rPr lang="pl-PL" dirty="0"/>
              <a:t>: </a:t>
            </a:r>
            <a:r>
              <a:rPr lang="pl-PL" dirty="0" err="1"/>
              <a:t>Crying</a:t>
            </a:r>
            <a:br>
              <a:rPr lang="pl-PL" dirty="0"/>
            </a:br>
            <a:r>
              <a:rPr lang="pl-PL" dirty="0" err="1"/>
              <a:t>Marriage</a:t>
            </a:r>
            <a:r>
              <a:rPr lang="pl-PL" dirty="0"/>
              <a:t> of </a:t>
            </a:r>
            <a:r>
              <a:rPr lang="pl-PL" dirty="0" err="1"/>
              <a:t>Tujia</a:t>
            </a:r>
            <a:br>
              <a:rPr lang="pl-PL" dirty="0"/>
            </a:br>
            <a:r>
              <a:rPr lang="zh-TW" altLang="en-US" dirty="0"/>
              <a:t>审美理想和社会习俗</a:t>
            </a:r>
            <a:r>
              <a:rPr lang="en-US" altLang="zh-TW" dirty="0"/>
              <a:t>:</a:t>
            </a:r>
            <a:r>
              <a:rPr lang="zh-TW" altLang="en-US" dirty="0"/>
              <a:t>土家族的哭嫁</a:t>
            </a:r>
            <a:endParaRPr lang="pl-PL" dirty="0"/>
          </a:p>
        </p:txBody>
      </p:sp>
    </p:spTree>
    <p:extLst>
      <p:ext uri="{BB962C8B-B14F-4D97-AF65-F5344CB8AC3E}">
        <p14:creationId xmlns:p14="http://schemas.microsoft.com/office/powerpoint/2010/main" val="22928100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ymbol zastępczy zawartości 6" descr="Obraz zawierający ubrania, osoba, w pomieszczeniu, Ludzka twarz">
            <a:extLst>
              <a:ext uri="{FF2B5EF4-FFF2-40B4-BE49-F238E27FC236}">
                <a16:creationId xmlns:a16="http://schemas.microsoft.com/office/drawing/2014/main" id="{7B7EAE1D-D7A1-E0E1-2DD0-936B2BCB4C2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5730"/>
          <a:stretch/>
        </p:blipFill>
        <p:spPr>
          <a:xfrm>
            <a:off x="15" y="857257"/>
            <a:ext cx="9143985" cy="5143493"/>
          </a:xfrm>
          <a:prstGeom prst="rect">
            <a:avLst/>
          </a:prstGeom>
        </p:spPr>
      </p:pic>
    </p:spTree>
    <p:extLst>
      <p:ext uri="{BB962C8B-B14F-4D97-AF65-F5344CB8AC3E}">
        <p14:creationId xmlns:p14="http://schemas.microsoft.com/office/powerpoint/2010/main" val="15459665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4985EA4-32C4-5C8F-E012-15A4497107FB}"/>
              </a:ext>
            </a:extLst>
          </p:cNvPr>
          <p:cNvSpPr>
            <a:spLocks noGrp="1"/>
          </p:cNvSpPr>
          <p:nvPr>
            <p:ph type="title"/>
          </p:nvPr>
        </p:nvSpPr>
        <p:spPr/>
        <p:txBody>
          <a:bodyPr>
            <a:normAutofit fontScale="90000"/>
          </a:bodyPr>
          <a:lstStyle/>
          <a:p>
            <a:r>
              <a:rPr lang="pl-PL" altLang="zh-CN" sz="3600" b="1" kern="100" dirty="0">
                <a:latin typeface="Calibri" panose="020F0502020204030204" pitchFamily="34" charset="0"/>
                <a:ea typeface="DengXian" panose="02010600030101010101" pitchFamily="2" charset="-122"/>
                <a:cs typeface="Times New Roman" panose="02020603050405020304" pitchFamily="18" charset="0"/>
              </a:rPr>
              <a:t>                        </a:t>
            </a:r>
            <a:r>
              <a:rPr lang="zh-CN" altLang="de-DE" sz="4500" b="1" kern="100" dirty="0">
                <a:latin typeface="Calibri" panose="020F0502020204030204" pitchFamily="34" charset="0"/>
                <a:ea typeface="DengXian" panose="02010600030101010101" pitchFamily="2" charset="-122"/>
                <a:cs typeface="Times New Roman" panose="02020603050405020304" pitchFamily="18" charset="0"/>
              </a:rPr>
              <a:t>哭嫁的由来</a:t>
            </a:r>
            <a:br>
              <a:rPr lang="pl-PL" sz="1350" kern="100" dirty="0">
                <a:latin typeface="Calibri" panose="020F0502020204030204" pitchFamily="34" charset="0"/>
                <a:ea typeface="DengXian" panose="02010600030101010101" pitchFamily="2" charset="-122"/>
                <a:cs typeface="Times New Roman" panose="02020603050405020304" pitchFamily="18" charset="0"/>
              </a:rPr>
            </a:br>
            <a:endParaRPr lang="pl-PL" dirty="0"/>
          </a:p>
        </p:txBody>
      </p:sp>
      <p:sp>
        <p:nvSpPr>
          <p:cNvPr id="3" name="Symbol zastępczy zawartości 2">
            <a:extLst>
              <a:ext uri="{FF2B5EF4-FFF2-40B4-BE49-F238E27FC236}">
                <a16:creationId xmlns:a16="http://schemas.microsoft.com/office/drawing/2014/main" id="{A70FD1F6-3133-903F-3293-26F159904F7C}"/>
              </a:ext>
            </a:extLst>
          </p:cNvPr>
          <p:cNvSpPr>
            <a:spLocks noGrp="1"/>
          </p:cNvSpPr>
          <p:nvPr>
            <p:ph idx="1"/>
          </p:nvPr>
        </p:nvSpPr>
        <p:spPr>
          <a:xfrm>
            <a:off x="828220" y="2340378"/>
            <a:ext cx="7104436" cy="3320834"/>
          </a:xfrm>
        </p:spPr>
        <p:txBody>
          <a:bodyPr>
            <a:normAutofit lnSpcReduction="10000"/>
          </a:bodyPr>
          <a:lstStyle/>
          <a:p>
            <a:pPr>
              <a:lnSpc>
                <a:spcPct val="107000"/>
              </a:lnSpc>
              <a:spcAft>
                <a:spcPts val="600"/>
              </a:spcAft>
            </a:pPr>
            <a:r>
              <a:rPr lang="zh-CN" altLang="de-DE" sz="2400" kern="100" dirty="0">
                <a:latin typeface="Calibri" panose="020F0502020204030204" pitchFamily="34" charset="0"/>
                <a:ea typeface="DengXian" panose="02010600030101010101" pitchFamily="2" charset="-122"/>
                <a:cs typeface="Times New Roman" panose="02020603050405020304" pitchFamily="18" charset="0"/>
              </a:rPr>
              <a:t>第一种说明是</a:t>
            </a:r>
            <a:r>
              <a:rPr lang="pl-PL" sz="2400" kern="100" dirty="0">
                <a:latin typeface="Calibri" panose="020F0502020204030204" pitchFamily="34" charset="0"/>
                <a:ea typeface="DengXian" panose="02010600030101010101" pitchFamily="2" charset="-122"/>
                <a:cs typeface="Times New Roman" panose="02020603050405020304" pitchFamily="18" charset="0"/>
              </a:rPr>
              <a:t>,</a:t>
            </a:r>
            <a:r>
              <a:rPr lang="zh-CN" altLang="de-DE" sz="2400" kern="100" dirty="0">
                <a:latin typeface="Calibri" panose="020F0502020204030204" pitchFamily="34" charset="0"/>
                <a:ea typeface="DengXian" panose="02010600030101010101" pitchFamily="2" charset="-122"/>
                <a:cs typeface="Times New Roman" panose="02020603050405020304" pitchFamily="18" charset="0"/>
              </a:rPr>
              <a:t>根据一个古时代的传说</a:t>
            </a:r>
            <a:r>
              <a:rPr lang="pl-PL" sz="2400" kern="100" dirty="0">
                <a:latin typeface="Calibri" panose="020F0502020204030204" pitchFamily="34" charset="0"/>
                <a:ea typeface="DengXian" panose="02010600030101010101" pitchFamily="2" charset="-122"/>
                <a:cs typeface="Times New Roman" panose="02020603050405020304" pitchFamily="18" charset="0"/>
              </a:rPr>
              <a:t>,</a:t>
            </a:r>
            <a:r>
              <a:rPr lang="zh-CN" altLang="de-DE" sz="2400" kern="100" dirty="0">
                <a:latin typeface="Calibri" panose="020F0502020204030204" pitchFamily="34" charset="0"/>
                <a:ea typeface="DengXian" panose="02010600030101010101" pitchFamily="2" charset="-122"/>
                <a:cs typeface="Times New Roman" panose="02020603050405020304" pitchFamily="18" charset="0"/>
              </a:rPr>
              <a:t>一位土家族的姑娘被嫁去汉族的家庭作媳</a:t>
            </a:r>
            <a:r>
              <a:rPr lang="zh-CN" altLang="de-DE" sz="2400" dirty="0">
                <a:latin typeface="Calibri" panose="020F0502020204030204" pitchFamily="34" charset="0"/>
                <a:ea typeface="DengXian" panose="02010600030101010101" pitchFamily="2" charset="-122"/>
                <a:cs typeface="Times New Roman" panose="02020603050405020304" pitchFamily="18" charset="0"/>
              </a:rPr>
              <a:t>妇。她一直在哭</a:t>
            </a:r>
            <a:r>
              <a:rPr lang="pl-PL" sz="2400" dirty="0">
                <a:latin typeface="Calibri" panose="020F0502020204030204" pitchFamily="34" charset="0"/>
                <a:ea typeface="DengXian" panose="02010600030101010101" pitchFamily="2" charset="-122"/>
                <a:cs typeface="Times New Roman" panose="02020603050405020304" pitchFamily="18" charset="0"/>
              </a:rPr>
              <a:t>,</a:t>
            </a:r>
            <a:r>
              <a:rPr lang="zh-CN" altLang="de-DE" sz="2400" dirty="0">
                <a:latin typeface="Calibri" panose="020F0502020204030204" pitchFamily="34" charset="0"/>
                <a:ea typeface="DengXian" panose="02010600030101010101" pitchFamily="2" charset="-122"/>
                <a:cs typeface="Times New Roman" panose="02020603050405020304" pitchFamily="18" charset="0"/>
              </a:rPr>
              <a:t>她的家人边哭边安慰她。</a:t>
            </a:r>
            <a:endParaRPr lang="pl-PL" altLang="zh-CN" sz="2400" dirty="0">
              <a:latin typeface="Calibri" panose="020F0502020204030204" pitchFamily="34" charset="0"/>
              <a:ea typeface="DengXian" panose="02010600030101010101" pitchFamily="2" charset="-122"/>
              <a:cs typeface="Times New Roman" panose="02020603050405020304" pitchFamily="18" charset="0"/>
            </a:endParaRPr>
          </a:p>
          <a:p>
            <a:pPr>
              <a:lnSpc>
                <a:spcPct val="107000"/>
              </a:lnSpc>
              <a:spcAft>
                <a:spcPts val="600"/>
              </a:spcAft>
            </a:pPr>
            <a:r>
              <a:rPr lang="zh-CN" altLang="de-DE" sz="2400" kern="100" dirty="0">
                <a:latin typeface="Calibri" panose="020F0502020204030204" pitchFamily="34" charset="0"/>
                <a:ea typeface="DengXian" panose="02010600030101010101" pitchFamily="2" charset="-122"/>
                <a:cs typeface="Times New Roman" panose="02020603050405020304" pitchFamily="18" charset="0"/>
              </a:rPr>
              <a:t>第二</a:t>
            </a:r>
            <a:r>
              <a:rPr lang="pl-PL" sz="2400" kern="100" dirty="0">
                <a:latin typeface="Calibri" panose="020F0502020204030204" pitchFamily="34" charset="0"/>
                <a:ea typeface="DengXian" panose="02010600030101010101" pitchFamily="2" charset="-122"/>
                <a:cs typeface="Times New Roman" panose="02020603050405020304" pitchFamily="18" charset="0"/>
              </a:rPr>
              <a:t>,</a:t>
            </a:r>
            <a:r>
              <a:rPr lang="zh-CN" altLang="de-DE" sz="2400" kern="100" dirty="0">
                <a:latin typeface="Calibri" panose="020F0502020204030204" pitchFamily="34" charset="0"/>
                <a:ea typeface="DengXian" panose="02010600030101010101" pitchFamily="2" charset="-122"/>
                <a:cs typeface="Times New Roman" panose="02020603050405020304" pitchFamily="18" charset="0"/>
              </a:rPr>
              <a:t>一位土家族姑娘，在她婚礼的前</a:t>
            </a:r>
            <a:r>
              <a:rPr lang="zh-CN" altLang="de-DE" sz="2400" dirty="0">
                <a:latin typeface="Calibri" panose="020F0502020204030204" pitchFamily="34" charset="0"/>
                <a:ea typeface="DengXian" panose="02010600030101010101" pitchFamily="2" charset="-122"/>
                <a:cs typeface="Times New Roman" panose="02020603050405020304" pitchFamily="18" charset="0"/>
              </a:rPr>
              <a:t>夜。和她的兄弟姐妹们关于自己家族财产分配而吵起来。</a:t>
            </a:r>
            <a:endParaRPr lang="pl-PL" altLang="zh-CN" sz="2400" dirty="0">
              <a:latin typeface="Calibri" panose="020F0502020204030204" pitchFamily="34" charset="0"/>
              <a:ea typeface="DengXian" panose="02010600030101010101" pitchFamily="2" charset="-122"/>
              <a:cs typeface="Times New Roman" panose="02020603050405020304" pitchFamily="18" charset="0"/>
            </a:endParaRPr>
          </a:p>
          <a:p>
            <a:pPr>
              <a:lnSpc>
                <a:spcPct val="107000"/>
              </a:lnSpc>
              <a:spcAft>
                <a:spcPts val="600"/>
              </a:spcAft>
            </a:pPr>
            <a:r>
              <a:rPr lang="zh-CN" altLang="de-DE" sz="2400" kern="100" dirty="0">
                <a:latin typeface="Calibri" panose="020F0502020204030204" pitchFamily="34" charset="0"/>
                <a:ea typeface="DengXian" panose="02010600030101010101" pitchFamily="2" charset="-122"/>
                <a:cs typeface="Times New Roman" panose="02020603050405020304" pitchFamily="18" charset="0"/>
              </a:rPr>
              <a:t>第三</a:t>
            </a:r>
            <a:r>
              <a:rPr lang="pl-PL" sz="2400" kern="100" dirty="0">
                <a:latin typeface="Calibri" panose="020F0502020204030204" pitchFamily="34" charset="0"/>
                <a:ea typeface="DengXian" panose="02010600030101010101" pitchFamily="2" charset="-122"/>
                <a:cs typeface="Times New Roman" panose="02020603050405020304" pitchFamily="18" charset="0"/>
              </a:rPr>
              <a:t>,</a:t>
            </a:r>
            <a:r>
              <a:rPr lang="zh-CN" altLang="de-DE" sz="2400" kern="100" dirty="0">
                <a:latin typeface="Calibri" panose="020F0502020204030204" pitchFamily="34" charset="0"/>
                <a:ea typeface="DengXian" panose="02010600030101010101" pitchFamily="2" charset="-122"/>
                <a:cs typeface="Times New Roman" panose="02020603050405020304" pitchFamily="18" charset="0"/>
              </a:rPr>
              <a:t>一个别的分别仪式</a:t>
            </a:r>
            <a:r>
              <a:rPr lang="pl-PL" sz="2400" kern="100" dirty="0">
                <a:latin typeface="Calibri" panose="020F0502020204030204" pitchFamily="34" charset="0"/>
                <a:ea typeface="DengXian" panose="02010600030101010101" pitchFamily="2" charset="-122"/>
                <a:cs typeface="Times New Roman" panose="02020603050405020304" pitchFamily="18" charset="0"/>
              </a:rPr>
              <a:t>,</a:t>
            </a:r>
            <a:r>
              <a:rPr lang="zh-CN" altLang="de-DE" sz="2400" kern="100" dirty="0">
                <a:latin typeface="Calibri" panose="020F0502020204030204" pitchFamily="34" charset="0"/>
                <a:ea typeface="DengXian" panose="02010600030101010101" pitchFamily="2" charset="-122"/>
                <a:cs typeface="Times New Roman" panose="02020603050405020304" pitchFamily="18" charset="0"/>
              </a:rPr>
              <a:t>土家姑娘的哭嫁代替了婚礼哀伤致辞</a:t>
            </a:r>
            <a:r>
              <a:rPr lang="pl-PL" sz="2400" kern="100" dirty="0">
                <a:latin typeface="Calibri" panose="020F0502020204030204" pitchFamily="34" charset="0"/>
                <a:ea typeface="DengXian" panose="02010600030101010101" pitchFamily="2" charset="-122"/>
                <a:cs typeface="Times New Roman" panose="02020603050405020304" pitchFamily="18" charset="0"/>
              </a:rPr>
              <a:t>,</a:t>
            </a:r>
            <a:r>
              <a:rPr lang="zh-CN" altLang="de-DE" sz="2400" kern="100" dirty="0">
                <a:latin typeface="Calibri" panose="020F0502020204030204" pitchFamily="34" charset="0"/>
                <a:ea typeface="DengXian" panose="02010600030101010101" pitchFamily="2" charset="-122"/>
                <a:cs typeface="Times New Roman" panose="02020603050405020304" pitchFamily="18" charset="0"/>
              </a:rPr>
              <a:t>这些是具有民族特色</a:t>
            </a:r>
            <a:r>
              <a:rPr lang="pl-PL" sz="2400" kern="100" dirty="0">
                <a:latin typeface="Calibri" panose="020F0502020204030204" pitchFamily="34" charset="0"/>
                <a:ea typeface="DengXian" panose="02010600030101010101" pitchFamily="2" charset="-122"/>
                <a:cs typeface="Times New Roman" panose="02020603050405020304" pitchFamily="18" charset="0"/>
              </a:rPr>
              <a:t>,</a:t>
            </a:r>
            <a:r>
              <a:rPr lang="zh-CN" altLang="de-DE" sz="2400" kern="100" dirty="0">
                <a:latin typeface="Calibri" panose="020F0502020204030204" pitchFamily="34" charset="0"/>
                <a:ea typeface="DengXian" panose="02010600030101010101" pitchFamily="2" charset="-122"/>
                <a:cs typeface="Times New Roman" panose="02020603050405020304" pitchFamily="18" charset="0"/>
              </a:rPr>
              <a:t>同时也不是悲伤和遗憾的。</a:t>
            </a:r>
            <a:endParaRPr lang="pl-PL" sz="2400" kern="100" dirty="0">
              <a:latin typeface="Calibri" panose="020F0502020204030204" pitchFamily="34" charset="0"/>
              <a:ea typeface="DengXian" panose="02010600030101010101" pitchFamily="2" charset="-122"/>
              <a:cs typeface="Times New Roman" panose="02020603050405020304" pitchFamily="18" charset="0"/>
            </a:endParaRPr>
          </a:p>
          <a:p>
            <a:pPr>
              <a:lnSpc>
                <a:spcPct val="107000"/>
              </a:lnSpc>
              <a:spcAft>
                <a:spcPts val="600"/>
              </a:spcAft>
            </a:pPr>
            <a:endParaRPr lang="pl-PL" dirty="0"/>
          </a:p>
        </p:txBody>
      </p:sp>
    </p:spTree>
    <p:extLst>
      <p:ext uri="{BB962C8B-B14F-4D97-AF65-F5344CB8AC3E}">
        <p14:creationId xmlns:p14="http://schemas.microsoft.com/office/powerpoint/2010/main" val="10523713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5075CE9-45ED-5534-FE66-5D329A074AE7}"/>
              </a:ext>
            </a:extLst>
          </p:cNvPr>
          <p:cNvSpPr>
            <a:spLocks noGrp="1"/>
          </p:cNvSpPr>
          <p:nvPr>
            <p:ph type="title"/>
          </p:nvPr>
        </p:nvSpPr>
        <p:spPr/>
        <p:txBody>
          <a:bodyPr>
            <a:normAutofit fontScale="90000"/>
          </a:bodyPr>
          <a:lstStyle/>
          <a:p>
            <a:r>
              <a:rPr lang="pl-PL" altLang="zh-CN" sz="3600" b="1" kern="100" dirty="0">
                <a:latin typeface="Calibri" panose="020F0502020204030204" pitchFamily="34" charset="0"/>
                <a:ea typeface="DengXian" panose="02010600030101010101" pitchFamily="2" charset="-122"/>
                <a:cs typeface="Times New Roman" panose="02020603050405020304" pitchFamily="18" charset="0"/>
              </a:rPr>
              <a:t>                      </a:t>
            </a:r>
            <a:r>
              <a:rPr lang="zh-CN" altLang="de-DE" sz="5400" b="1" kern="100" dirty="0">
                <a:latin typeface="Calibri" panose="020F0502020204030204" pitchFamily="34" charset="0"/>
                <a:ea typeface="DengXian" panose="02010600030101010101" pitchFamily="2" charset="-122"/>
                <a:cs typeface="Times New Roman" panose="02020603050405020304" pitchFamily="18" charset="0"/>
              </a:rPr>
              <a:t>哭婚的原因</a:t>
            </a:r>
            <a:br>
              <a:rPr lang="pl-PL" sz="3600" kern="100" dirty="0">
                <a:latin typeface="Calibri" panose="020F0502020204030204" pitchFamily="34" charset="0"/>
                <a:ea typeface="DengXian" panose="02010600030101010101" pitchFamily="2" charset="-122"/>
                <a:cs typeface="Times New Roman" panose="02020603050405020304" pitchFamily="18" charset="0"/>
              </a:rPr>
            </a:br>
            <a:endParaRPr lang="pl-PL" sz="3600" dirty="0"/>
          </a:p>
        </p:txBody>
      </p:sp>
      <p:sp>
        <p:nvSpPr>
          <p:cNvPr id="3" name="Symbol zastępczy zawartości 2">
            <a:extLst>
              <a:ext uri="{FF2B5EF4-FFF2-40B4-BE49-F238E27FC236}">
                <a16:creationId xmlns:a16="http://schemas.microsoft.com/office/drawing/2014/main" id="{6FDFE527-85EA-5AC3-576F-4E9D5335E2DE}"/>
              </a:ext>
            </a:extLst>
          </p:cNvPr>
          <p:cNvSpPr>
            <a:spLocks noGrp="1"/>
          </p:cNvSpPr>
          <p:nvPr>
            <p:ph idx="1"/>
          </p:nvPr>
        </p:nvSpPr>
        <p:spPr/>
        <p:txBody>
          <a:bodyPr>
            <a:normAutofit/>
          </a:bodyPr>
          <a:lstStyle/>
          <a:p>
            <a:r>
              <a:rPr lang="zh-CN" altLang="de-DE" sz="3600" b="1" dirty="0">
                <a:latin typeface="Calibri" panose="020F0502020204030204" pitchFamily="34" charset="0"/>
                <a:ea typeface="DengXian" panose="02010600030101010101" pitchFamily="2" charset="-122"/>
                <a:cs typeface="Times New Roman" panose="02020603050405020304" pitchFamily="18" charset="0"/>
              </a:rPr>
              <a:t>为了自己</a:t>
            </a:r>
            <a:endParaRPr lang="pl-PL" altLang="zh-CN" sz="3600" b="1" dirty="0">
              <a:latin typeface="Calibri" panose="020F0502020204030204" pitchFamily="34" charset="0"/>
              <a:ea typeface="DengXian" panose="02010600030101010101" pitchFamily="2" charset="-122"/>
              <a:cs typeface="Times New Roman" panose="02020603050405020304" pitchFamily="18" charset="0"/>
            </a:endParaRPr>
          </a:p>
          <a:p>
            <a:r>
              <a:rPr lang="zh-CN" altLang="de-DE" sz="3600" b="1" kern="100" dirty="0">
                <a:latin typeface="Calibri" panose="020F0502020204030204" pitchFamily="34" charset="0"/>
                <a:ea typeface="DengXian" panose="02010600030101010101" pitchFamily="2" charset="-122"/>
                <a:cs typeface="Times New Roman" panose="02020603050405020304" pitchFamily="18" charset="0"/>
              </a:rPr>
              <a:t>对社会而言</a:t>
            </a:r>
            <a:endParaRPr lang="pl-PL" sz="3600" kern="100" dirty="0">
              <a:latin typeface="Calibri" panose="020F0502020204030204" pitchFamily="34" charset="0"/>
              <a:ea typeface="DengXian" panose="02010600030101010101" pitchFamily="2" charset="-122"/>
              <a:cs typeface="Times New Roman" panose="02020603050405020304" pitchFamily="18" charset="0"/>
            </a:endParaRPr>
          </a:p>
          <a:p>
            <a:r>
              <a:rPr lang="zh-CN" altLang="de-DE" sz="3600" b="1" kern="100" dirty="0">
                <a:latin typeface="Calibri" panose="020F0502020204030204" pitchFamily="34" charset="0"/>
                <a:ea typeface="DengXian" panose="02010600030101010101" pitchFamily="2" charset="-122"/>
                <a:cs typeface="Times New Roman" panose="02020603050405020304" pitchFamily="18" charset="0"/>
              </a:rPr>
              <a:t>对于宗教</a:t>
            </a:r>
            <a:endParaRPr lang="pl-PL" sz="3600" kern="100" dirty="0">
              <a:latin typeface="Calibri" panose="020F0502020204030204" pitchFamily="34" charset="0"/>
              <a:ea typeface="DengXia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0110581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9CD404E-55E9-7E38-C591-2461CF1ED44F}"/>
              </a:ext>
            </a:extLst>
          </p:cNvPr>
          <p:cNvSpPr>
            <a:spLocks noGrp="1"/>
          </p:cNvSpPr>
          <p:nvPr>
            <p:ph type="title"/>
          </p:nvPr>
        </p:nvSpPr>
        <p:spPr/>
        <p:txBody>
          <a:bodyPr/>
          <a:lstStyle/>
          <a:p>
            <a:endParaRPr lang="pl-PL"/>
          </a:p>
        </p:txBody>
      </p:sp>
      <p:sp>
        <p:nvSpPr>
          <p:cNvPr id="3" name="Symbol zastępczy zawartości 2">
            <a:extLst>
              <a:ext uri="{FF2B5EF4-FFF2-40B4-BE49-F238E27FC236}">
                <a16:creationId xmlns:a16="http://schemas.microsoft.com/office/drawing/2014/main" id="{18DF42BA-28BA-64FE-7A84-A52F77C4D3DC}"/>
              </a:ext>
            </a:extLst>
          </p:cNvPr>
          <p:cNvSpPr>
            <a:spLocks noGrp="1"/>
          </p:cNvSpPr>
          <p:nvPr>
            <p:ph idx="1"/>
          </p:nvPr>
        </p:nvSpPr>
        <p:spPr/>
        <p:txBody>
          <a:bodyPr/>
          <a:lstStyle/>
          <a:p>
            <a:r>
              <a:rPr lang="pl-PL" dirty="0">
                <a:hlinkClick r:id="rId2"/>
              </a:rPr>
              <a:t>https://www.youtube.com/watch?v=CXBWMURYWMg</a:t>
            </a:r>
            <a:endParaRPr lang="pl-PL" dirty="0"/>
          </a:p>
          <a:p>
            <a:r>
              <a:rPr lang="pl-PL" dirty="0">
                <a:hlinkClick r:id="rId3"/>
              </a:rPr>
              <a:t>https://www.youtube.com/watch?v=Ery0l_F6NRg</a:t>
            </a:r>
            <a:endParaRPr lang="pl-PL" dirty="0"/>
          </a:p>
        </p:txBody>
      </p:sp>
    </p:spTree>
    <p:extLst>
      <p:ext uri="{BB962C8B-B14F-4D97-AF65-F5344CB8AC3E}">
        <p14:creationId xmlns:p14="http://schemas.microsoft.com/office/powerpoint/2010/main" val="9410175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F8B6B7D-DB76-4D7B-3A72-47061629B46B}"/>
              </a:ext>
            </a:extLst>
          </p:cNvPr>
          <p:cNvSpPr>
            <a:spLocks noGrp="1"/>
          </p:cNvSpPr>
          <p:nvPr>
            <p:ph type="title"/>
          </p:nvPr>
        </p:nvSpPr>
        <p:spPr>
          <a:xfrm>
            <a:off x="993631" y="2695650"/>
            <a:ext cx="7053542" cy="1050398"/>
          </a:xfrm>
        </p:spPr>
        <p:txBody>
          <a:bodyPr/>
          <a:lstStyle/>
          <a:p>
            <a:r>
              <a:rPr lang="zh-CN" altLang="en-US" sz="4950" dirty="0"/>
              <a:t>你们能不能按命令哭？</a:t>
            </a:r>
            <a:endParaRPr lang="pl-PL" sz="4950" dirty="0"/>
          </a:p>
        </p:txBody>
      </p:sp>
    </p:spTree>
    <p:extLst>
      <p:ext uri="{BB962C8B-B14F-4D97-AF65-F5344CB8AC3E}">
        <p14:creationId xmlns:p14="http://schemas.microsoft.com/office/powerpoint/2010/main" val="2872093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043608" y="136649"/>
            <a:ext cx="6984776" cy="1564159"/>
          </a:xfrm>
        </p:spPr>
        <p:txBody>
          <a:bodyPr>
            <a:noAutofit/>
          </a:bodyPr>
          <a:lstStyle/>
          <a:p>
            <a:r>
              <a:rPr lang="zh-CN" altLang="de-DE" sz="7200" b="1" dirty="0">
                <a:latin typeface="Calibri" panose="020F0502020204030204" pitchFamily="34" charset="0"/>
                <a:ea typeface="楷体" panose="02010609060101010101" pitchFamily="49" charset="-122"/>
                <a:cs typeface="Calibri" panose="020F0502020204030204" pitchFamily="34" charset="0"/>
              </a:rPr>
              <a:t>以后</a:t>
            </a:r>
            <a:endParaRPr lang="de-DE" sz="7200" b="1" dirty="0">
              <a:latin typeface="Calibri" panose="020F0502020204030204" pitchFamily="34" charset="0"/>
              <a:ea typeface="楷体" panose="02010609060101010101" pitchFamily="49" charset="-122"/>
              <a:cs typeface="Calibri" panose="020F0502020204030204" pitchFamily="34" charset="0"/>
            </a:endParaRPr>
          </a:p>
        </p:txBody>
      </p:sp>
      <p:sp>
        <p:nvSpPr>
          <p:cNvPr id="3" name="Untertitel 2"/>
          <p:cNvSpPr>
            <a:spLocks noGrp="1"/>
          </p:cNvSpPr>
          <p:nvPr>
            <p:ph type="subTitle" idx="1"/>
          </p:nvPr>
        </p:nvSpPr>
        <p:spPr>
          <a:xfrm>
            <a:off x="899592" y="2060848"/>
            <a:ext cx="7992888" cy="4248472"/>
          </a:xfrm>
        </p:spPr>
        <p:txBody>
          <a:bodyPr>
            <a:noAutofit/>
          </a:bodyPr>
          <a:lstStyle/>
          <a:p>
            <a:pPr algn="l">
              <a:buFont typeface="Arial" panose="020B0604020202020204" pitchFamily="34" charset="0"/>
              <a:buChar char="•"/>
            </a:pPr>
            <a:r>
              <a:rPr lang="zh-CN" altLang="de-DE" sz="2800" b="0" i="0" dirty="0">
                <a:solidFill>
                  <a:srgbClr val="000000"/>
                </a:solidFill>
                <a:effectLst/>
                <a:latin typeface="Calibri" panose="020F0502020204030204" pitchFamily="34" charset="0"/>
                <a:cs typeface="Calibri" panose="020F0502020204030204" pitchFamily="34" charset="0"/>
              </a:rPr>
              <a:t>请参加</a:t>
            </a:r>
            <a:r>
              <a:rPr lang="zh-CN" altLang="de-DE" sz="2800" dirty="0">
                <a:solidFill>
                  <a:srgbClr val="000000"/>
                </a:solidFill>
                <a:latin typeface="Calibri" panose="020F0502020204030204" pitchFamily="34" charset="0"/>
                <a:cs typeface="Calibri" panose="020F0502020204030204" pitchFamily="34" charset="0"/>
              </a:rPr>
              <a:t>不同问卷调查</a:t>
            </a:r>
            <a:r>
              <a:rPr lang="de-DE" sz="2800" b="0" i="0" u="none" strike="noStrike" dirty="0">
                <a:solidFill>
                  <a:srgbClr val="3366BB"/>
                </a:solidFill>
                <a:effectLst/>
                <a:latin typeface="Calibri" panose="020F0502020204030204" pitchFamily="34" charset="0"/>
                <a:ea typeface="KaiTi" panose="02010609060101010101" pitchFamily="49" charset="-122"/>
                <a:cs typeface="Calibri" panose="020F0502020204030204" pitchFamily="34" charset="0"/>
                <a:hlinkClick r:id="rId3"/>
              </a:rPr>
              <a:t>http://bit.ly/EU-SURVEY</a:t>
            </a:r>
            <a:endParaRPr lang="de-DE" sz="2800" b="0" i="0" dirty="0">
              <a:solidFill>
                <a:srgbClr val="000000"/>
              </a:solidFill>
              <a:effectLst/>
              <a:latin typeface="Calibri" panose="020F0502020204030204" pitchFamily="34" charset="0"/>
              <a:cs typeface="Calibri" panose="020F0502020204030204" pitchFamily="34" charset="0"/>
            </a:endParaRPr>
          </a:p>
          <a:p>
            <a:pPr algn="l">
              <a:buFont typeface="Arial" panose="020B0604020202020204" pitchFamily="34" charset="0"/>
              <a:buChar char="•"/>
            </a:pPr>
            <a:r>
              <a:rPr lang="zh-CN" altLang="de-DE" sz="2800" b="0" i="0" dirty="0">
                <a:solidFill>
                  <a:srgbClr val="000000"/>
                </a:solidFill>
                <a:effectLst/>
                <a:latin typeface="Calibri" panose="020F0502020204030204" pitchFamily="34" charset="0"/>
                <a:cs typeface="Calibri" panose="020F0502020204030204" pitchFamily="34" charset="0"/>
              </a:rPr>
              <a:t>选主题，看第二周那边，加你的名字（选下个礼拜的主题的同学麻烦准备</a:t>
            </a:r>
            <a:r>
              <a:rPr lang="de-DE" sz="2800" b="0" i="0" dirty="0" err="1">
                <a:solidFill>
                  <a:srgbClr val="000000"/>
                </a:solidFill>
                <a:effectLst/>
                <a:latin typeface="Calibri" panose="020F0502020204030204" pitchFamily="34" charset="0"/>
                <a:cs typeface="Calibri" panose="020F0502020204030204" pitchFamily="34" charset="0"/>
              </a:rPr>
              <a:t>ppt</a:t>
            </a:r>
            <a:r>
              <a:rPr lang="de-DE" sz="2800" b="0" i="0" dirty="0">
                <a:solidFill>
                  <a:srgbClr val="000000"/>
                </a:solidFill>
                <a:effectLst/>
                <a:latin typeface="Calibri" panose="020F0502020204030204" pitchFamily="34" charset="0"/>
                <a:cs typeface="Calibri" panose="020F0502020204030204" pitchFamily="34" charset="0"/>
              </a:rPr>
              <a:t>，</a:t>
            </a:r>
            <a:r>
              <a:rPr lang="zh-CN" altLang="de-DE" sz="2800" b="0" i="0" dirty="0">
                <a:solidFill>
                  <a:srgbClr val="000000"/>
                </a:solidFill>
                <a:effectLst/>
                <a:latin typeface="Calibri" panose="020F0502020204030204" pitchFamily="34" charset="0"/>
                <a:cs typeface="Calibri" panose="020F0502020204030204" pitchFamily="34" charset="0"/>
              </a:rPr>
              <a:t>课网页上上传）</a:t>
            </a:r>
          </a:p>
          <a:p>
            <a:pPr algn="l">
              <a:buFont typeface="Arial" panose="020B0604020202020204" pitchFamily="34" charset="0"/>
              <a:buChar char="•"/>
            </a:pPr>
            <a:r>
              <a:rPr lang="zh-CN" altLang="de-DE" sz="2800" b="0" i="0" dirty="0">
                <a:solidFill>
                  <a:srgbClr val="000000"/>
                </a:solidFill>
                <a:effectLst/>
                <a:latin typeface="Calibri" panose="020F0502020204030204" pitchFamily="34" charset="0"/>
                <a:cs typeface="Calibri" panose="020F0502020204030204" pitchFamily="34" charset="0"/>
              </a:rPr>
              <a:t>准备下个星期的课文（主题</a:t>
            </a:r>
            <a:r>
              <a:rPr lang="de-DE" altLang="zh-CN" sz="2800" b="0" i="0" dirty="0">
                <a:solidFill>
                  <a:srgbClr val="000000"/>
                </a:solidFill>
                <a:effectLst/>
                <a:latin typeface="Calibri" panose="020F0502020204030204" pitchFamily="34" charset="0"/>
                <a:cs typeface="Calibri" panose="020F0502020204030204" pitchFamily="34" charset="0"/>
              </a:rPr>
              <a:t>1</a:t>
            </a:r>
            <a:r>
              <a:rPr lang="zh-CN" altLang="de-DE" sz="2800" b="0" i="0" dirty="0">
                <a:solidFill>
                  <a:srgbClr val="000000"/>
                </a:solidFill>
                <a:effectLst/>
                <a:latin typeface="Calibri" panose="020F0502020204030204" pitchFamily="34" charset="0"/>
                <a:cs typeface="Calibri" panose="020F0502020204030204" pitchFamily="34" charset="0"/>
              </a:rPr>
              <a:t>）</a:t>
            </a:r>
          </a:p>
          <a:p>
            <a:pPr algn="l">
              <a:buFont typeface="Arial" panose="020B0604020202020204" pitchFamily="34" charset="0"/>
              <a:buChar char="•"/>
            </a:pPr>
            <a:r>
              <a:rPr lang="zh-CN" altLang="de-DE" sz="2800" b="0" i="0" dirty="0">
                <a:solidFill>
                  <a:srgbClr val="000000"/>
                </a:solidFill>
                <a:effectLst/>
                <a:latin typeface="Calibri" panose="020F0502020204030204" pitchFamily="34" charset="0"/>
                <a:cs typeface="Calibri" panose="020F0502020204030204" pitchFamily="34" charset="0"/>
              </a:rPr>
              <a:t>回答关于主题的问题</a:t>
            </a:r>
          </a:p>
          <a:p>
            <a:endParaRPr lang="de-DE" sz="6600" b="1" i="0" dirty="0">
              <a:solidFill>
                <a:schemeClr val="tx1"/>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4862519"/>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043608" y="136649"/>
            <a:ext cx="6984776" cy="1564159"/>
          </a:xfrm>
        </p:spPr>
        <p:txBody>
          <a:bodyPr>
            <a:noAutofit/>
          </a:bodyPr>
          <a:lstStyle/>
          <a:p>
            <a:r>
              <a:rPr lang="zh-CN" altLang="de-DE" sz="8800" b="1" dirty="0">
                <a:latin typeface="Calibri" panose="020F0502020204030204" pitchFamily="34" charset="0"/>
                <a:cs typeface="Calibri" panose="020F0502020204030204" pitchFamily="34" charset="0"/>
              </a:rPr>
              <a:t>作业</a:t>
            </a:r>
            <a:endParaRPr lang="de-DE" sz="2000" b="1" dirty="0">
              <a:latin typeface="Calibri" panose="020F0502020204030204" pitchFamily="34" charset="0"/>
              <a:ea typeface="楷体" panose="02010609060101010101" pitchFamily="49" charset="-122"/>
              <a:cs typeface="Calibri" panose="020F0502020204030204" pitchFamily="34" charset="0"/>
            </a:endParaRPr>
          </a:p>
        </p:txBody>
      </p:sp>
      <p:sp>
        <p:nvSpPr>
          <p:cNvPr id="3" name="Untertitel 2"/>
          <p:cNvSpPr>
            <a:spLocks noGrp="1"/>
          </p:cNvSpPr>
          <p:nvPr>
            <p:ph type="subTitle" idx="1"/>
          </p:nvPr>
        </p:nvSpPr>
        <p:spPr>
          <a:xfrm>
            <a:off x="899592" y="2060848"/>
            <a:ext cx="7992888" cy="4248472"/>
          </a:xfrm>
        </p:spPr>
        <p:txBody>
          <a:bodyPr>
            <a:noAutofit/>
          </a:bodyPr>
          <a:lstStyle/>
          <a:p>
            <a:pPr algn="l">
              <a:buFont typeface="Arial" panose="020B0604020202020204" pitchFamily="34" charset="0"/>
              <a:buChar char="•"/>
            </a:pPr>
            <a:r>
              <a:rPr lang="zh-CN" altLang="de-DE" sz="2800" b="0" i="0" dirty="0">
                <a:solidFill>
                  <a:srgbClr val="000000"/>
                </a:solidFill>
                <a:effectLst/>
                <a:latin typeface="Calibri" panose="020F0502020204030204" pitchFamily="34" charset="0"/>
                <a:cs typeface="Calibri" panose="020F0502020204030204" pitchFamily="34" charset="0"/>
              </a:rPr>
              <a:t>请参加</a:t>
            </a:r>
            <a:r>
              <a:rPr lang="zh-CN" altLang="de-DE" sz="2800" dirty="0">
                <a:solidFill>
                  <a:srgbClr val="000000"/>
                </a:solidFill>
                <a:latin typeface="Calibri" panose="020F0502020204030204" pitchFamily="34" charset="0"/>
                <a:cs typeface="Calibri" panose="020F0502020204030204" pitchFamily="34" charset="0"/>
              </a:rPr>
              <a:t>不同问卷调查</a:t>
            </a:r>
            <a:r>
              <a:rPr lang="de-DE" altLang="zh-CN" sz="2800" dirty="0">
                <a:solidFill>
                  <a:srgbClr val="000000"/>
                </a:solidFill>
                <a:latin typeface="Calibri" panose="020F0502020204030204" pitchFamily="34" charset="0"/>
                <a:cs typeface="Calibri" panose="020F0502020204030204" pitchFamily="34" charset="0"/>
                <a:hlinkClick r:id="rId3"/>
              </a:rPr>
              <a:t>https://bit.ly/100_questions</a:t>
            </a:r>
            <a:endParaRPr lang="de-DE" altLang="zh-CN" sz="2800" dirty="0">
              <a:solidFill>
                <a:srgbClr val="000000"/>
              </a:solidFill>
              <a:latin typeface="Calibri" panose="020F0502020204030204" pitchFamily="34" charset="0"/>
              <a:cs typeface="Calibri" panose="020F0502020204030204" pitchFamily="34" charset="0"/>
            </a:endParaRPr>
          </a:p>
          <a:p>
            <a:pPr algn="l">
              <a:buFont typeface="Arial" panose="020B0604020202020204" pitchFamily="34" charset="0"/>
              <a:buChar char="•"/>
            </a:pPr>
            <a:r>
              <a:rPr lang="zh-CN" altLang="de-DE" sz="2800" b="0" i="0" dirty="0">
                <a:solidFill>
                  <a:srgbClr val="000000"/>
                </a:solidFill>
                <a:effectLst/>
                <a:latin typeface="Calibri" panose="020F0502020204030204" pitchFamily="34" charset="0"/>
                <a:cs typeface="Calibri" panose="020F0502020204030204" pitchFamily="34" charset="0"/>
              </a:rPr>
              <a:t>选主题，看第二周那边，加你的名字（选下个礼拜的主题的同学麻烦准备</a:t>
            </a:r>
            <a:r>
              <a:rPr lang="de-DE" sz="2800" b="0" i="0" dirty="0" err="1">
                <a:solidFill>
                  <a:srgbClr val="000000"/>
                </a:solidFill>
                <a:effectLst/>
                <a:latin typeface="Calibri" panose="020F0502020204030204" pitchFamily="34" charset="0"/>
                <a:cs typeface="Calibri" panose="020F0502020204030204" pitchFamily="34" charset="0"/>
              </a:rPr>
              <a:t>ppt</a:t>
            </a:r>
            <a:r>
              <a:rPr lang="de-DE" sz="2800" b="0" i="0" dirty="0">
                <a:solidFill>
                  <a:srgbClr val="000000"/>
                </a:solidFill>
                <a:effectLst/>
                <a:latin typeface="Calibri" panose="020F0502020204030204" pitchFamily="34" charset="0"/>
                <a:cs typeface="Calibri" panose="020F0502020204030204" pitchFamily="34" charset="0"/>
              </a:rPr>
              <a:t>，</a:t>
            </a:r>
            <a:r>
              <a:rPr lang="zh-CN" altLang="de-DE" sz="2800" b="0" i="0" dirty="0">
                <a:solidFill>
                  <a:srgbClr val="000000"/>
                </a:solidFill>
                <a:effectLst/>
                <a:latin typeface="Calibri" panose="020F0502020204030204" pitchFamily="34" charset="0"/>
                <a:cs typeface="Calibri" panose="020F0502020204030204" pitchFamily="34" charset="0"/>
              </a:rPr>
              <a:t>课网页上上传）</a:t>
            </a:r>
          </a:p>
          <a:p>
            <a:pPr algn="l">
              <a:buFont typeface="Arial" panose="020B0604020202020204" pitchFamily="34" charset="0"/>
              <a:buChar char="•"/>
            </a:pPr>
            <a:r>
              <a:rPr lang="zh-CN" altLang="de-DE" sz="2800" b="0" i="0" dirty="0">
                <a:solidFill>
                  <a:srgbClr val="000000"/>
                </a:solidFill>
                <a:effectLst/>
                <a:latin typeface="Calibri" panose="020F0502020204030204" pitchFamily="34" charset="0"/>
                <a:cs typeface="Calibri" panose="020F0502020204030204" pitchFamily="34" charset="0"/>
              </a:rPr>
              <a:t>准备下个星期的课文（主题</a:t>
            </a:r>
            <a:r>
              <a:rPr lang="de-DE" altLang="zh-CN" sz="2800" b="0" i="0" dirty="0">
                <a:solidFill>
                  <a:srgbClr val="000000"/>
                </a:solidFill>
                <a:effectLst/>
                <a:latin typeface="Calibri" panose="020F0502020204030204" pitchFamily="34" charset="0"/>
                <a:cs typeface="Calibri" panose="020F0502020204030204" pitchFamily="34" charset="0"/>
              </a:rPr>
              <a:t>1</a:t>
            </a:r>
            <a:r>
              <a:rPr lang="zh-CN" altLang="de-DE" sz="2800" b="0" i="0" dirty="0">
                <a:solidFill>
                  <a:srgbClr val="000000"/>
                </a:solidFill>
                <a:effectLst/>
                <a:latin typeface="Calibri" panose="020F0502020204030204" pitchFamily="34" charset="0"/>
                <a:cs typeface="Calibri" panose="020F0502020204030204" pitchFamily="34" charset="0"/>
              </a:rPr>
              <a:t>）</a:t>
            </a:r>
          </a:p>
          <a:p>
            <a:pPr algn="l">
              <a:buFont typeface="Arial" panose="020B0604020202020204" pitchFamily="34" charset="0"/>
              <a:buChar char="•"/>
            </a:pPr>
            <a:r>
              <a:rPr lang="zh-CN" altLang="de-DE" sz="2800" b="0" i="0" dirty="0">
                <a:solidFill>
                  <a:srgbClr val="000000"/>
                </a:solidFill>
                <a:effectLst/>
                <a:latin typeface="Calibri" panose="020F0502020204030204" pitchFamily="34" charset="0"/>
                <a:cs typeface="Calibri" panose="020F0502020204030204" pitchFamily="34" charset="0"/>
              </a:rPr>
              <a:t>回答关于主题的问题</a:t>
            </a:r>
          </a:p>
          <a:p>
            <a:endParaRPr lang="de-DE" sz="6600" b="1" i="0" dirty="0">
              <a:solidFill>
                <a:schemeClr val="tx1"/>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30843440"/>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3"/>
          <p:cNvSpPr>
            <a:spLocks noChangeArrowheads="1"/>
          </p:cNvSpPr>
          <p:nvPr/>
        </p:nvSpPr>
        <p:spPr bwMode="auto">
          <a:xfrm>
            <a:off x="1752600" y="1295400"/>
            <a:ext cx="7127875" cy="4752975"/>
          </a:xfrm>
          <a:prstGeom prst="rect">
            <a:avLst/>
          </a:prstGeom>
          <a:noFill/>
          <a:ln w="9525">
            <a:noFill/>
            <a:miter lim="800000"/>
            <a:headEnd/>
            <a:tailEnd/>
          </a:ln>
        </p:spPr>
        <p:txBody>
          <a:bodyPr/>
          <a:lstStyle/>
          <a:p>
            <a:pPr marL="342900" indent="-342900">
              <a:spcBef>
                <a:spcPct val="20000"/>
              </a:spcBef>
              <a:buClr>
                <a:schemeClr val="bg2"/>
              </a:buClr>
              <a:buSzPct val="75000"/>
              <a:buFont typeface="Wingdings" pitchFamily="2" charset="2"/>
              <a:buNone/>
            </a:pPr>
            <a:endParaRPr lang="de-DE" sz="2000"/>
          </a:p>
        </p:txBody>
      </p:sp>
      <p:sp>
        <p:nvSpPr>
          <p:cNvPr id="3077" name="Text Box 4"/>
          <p:cNvSpPr txBox="1">
            <a:spLocks noChangeArrowheads="1"/>
          </p:cNvSpPr>
          <p:nvPr/>
        </p:nvSpPr>
        <p:spPr bwMode="auto">
          <a:xfrm>
            <a:off x="1965325" y="1487488"/>
            <a:ext cx="184150" cy="457200"/>
          </a:xfrm>
          <a:prstGeom prst="rect">
            <a:avLst/>
          </a:prstGeom>
          <a:noFill/>
          <a:ln w="9525">
            <a:noFill/>
            <a:miter lim="800000"/>
            <a:headEnd/>
            <a:tailEnd/>
          </a:ln>
        </p:spPr>
        <p:txBody>
          <a:bodyPr wrap="none">
            <a:spAutoFit/>
          </a:bodyPr>
          <a:lstStyle/>
          <a:p>
            <a:endParaRPr lang="de-DE" b="1"/>
          </a:p>
        </p:txBody>
      </p:sp>
      <p:graphicFrame>
        <p:nvGraphicFramePr>
          <p:cNvPr id="3074" name="Object 2"/>
          <p:cNvGraphicFramePr>
            <a:graphicFrameLocks noChangeAspect="1"/>
          </p:cNvGraphicFramePr>
          <p:nvPr/>
        </p:nvGraphicFramePr>
        <p:xfrm>
          <a:off x="4140200" y="-120650"/>
          <a:ext cx="5003800" cy="6958013"/>
        </p:xfrm>
        <a:graphic>
          <a:graphicData uri="http://schemas.openxmlformats.org/presentationml/2006/ole">
            <mc:AlternateContent xmlns:mc="http://schemas.openxmlformats.org/markup-compatibility/2006">
              <mc:Choice xmlns:v="urn:schemas-microsoft-com:vml" Requires="v">
                <p:oleObj name="Photo Editor Photo" r:id="rId3" imgW="11428571" imgH="15238095" progId="MSPhotoEd.3">
                  <p:embed/>
                </p:oleObj>
              </mc:Choice>
              <mc:Fallback>
                <p:oleObj name="Photo Editor Photo" r:id="rId3" imgW="11428571" imgH="15238095" progId="MSPhotoEd.3">
                  <p:embed/>
                  <p:pic>
                    <p:nvPicPr>
                      <p:cNvPr id="3074" name="Object 2"/>
                      <p:cNvPicPr>
                        <a:picLocks noChangeAspect="1" noChangeArrowheads="1"/>
                      </p:cNvPicPr>
                      <p:nvPr/>
                    </p:nvPicPr>
                    <p:blipFill>
                      <a:blip r:embed="rId4">
                        <a:extLst>
                          <a:ext uri="{28A0092B-C50C-407E-A947-70E740481C1C}">
                            <a14:useLocalDpi xmlns:a14="http://schemas.microsoft.com/office/drawing/2010/main" val="0"/>
                          </a:ext>
                        </a:extLst>
                      </a:blip>
                      <a:srcRect l="15750" t="47250" r="47250" b="14175"/>
                      <a:stretch>
                        <a:fillRect/>
                      </a:stretch>
                    </p:blipFill>
                    <p:spPr bwMode="auto">
                      <a:xfrm>
                        <a:off x="4140200" y="-120650"/>
                        <a:ext cx="5003800" cy="6958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Textfeld 4"/>
          <p:cNvSpPr txBox="1"/>
          <p:nvPr/>
        </p:nvSpPr>
        <p:spPr>
          <a:xfrm>
            <a:off x="500035" y="785794"/>
            <a:ext cx="3207870" cy="5078313"/>
          </a:xfrm>
          <a:prstGeom prst="rect">
            <a:avLst/>
          </a:prstGeom>
          <a:noFill/>
        </p:spPr>
        <p:txBody>
          <a:bodyPr wrap="square" rtlCol="0">
            <a:spAutoFit/>
          </a:bodyPr>
          <a:lstStyle/>
          <a:p>
            <a:r>
              <a:rPr lang="zh-CN" altLang="de-DE" sz="5400" dirty="0"/>
              <a:t>为什么青年网络拥护者热烈讨论这个</a:t>
            </a:r>
            <a:r>
              <a:rPr lang="zh-CN" altLang="de-DE" sz="5400" b="0" i="0" dirty="0">
                <a:effectLst/>
                <a:latin typeface="arial" panose="020B0604020202020204" pitchFamily="34" charset="0"/>
              </a:rPr>
              <a:t>卡尔文</a:t>
            </a:r>
            <a:r>
              <a:rPr lang="de-DE" altLang="zh-CN" sz="5400" b="0" i="0" dirty="0">
                <a:effectLst/>
                <a:latin typeface="arial" panose="020B0604020202020204" pitchFamily="34" charset="0"/>
              </a:rPr>
              <a:t>·</a:t>
            </a:r>
            <a:r>
              <a:rPr lang="zh-CN" altLang="de-DE" sz="5400" b="0" i="0" dirty="0">
                <a:effectLst/>
                <a:latin typeface="arial" panose="020B0604020202020204" pitchFamily="34" charset="0"/>
              </a:rPr>
              <a:t>克莱恩</a:t>
            </a:r>
            <a:r>
              <a:rPr lang="zh-CN" altLang="de-DE" sz="5400" dirty="0"/>
              <a:t>广告？</a:t>
            </a:r>
            <a:endParaRPr lang="de-DE" altLang="zh-CN" sz="5400"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标题 1"/>
          <p:cNvSpPr>
            <a:spLocks noGrp="1"/>
          </p:cNvSpPr>
          <p:nvPr>
            <p:ph type="title"/>
          </p:nvPr>
        </p:nvSpPr>
        <p:spPr/>
        <p:txBody>
          <a:bodyPr>
            <a:normAutofit fontScale="90000"/>
          </a:bodyPr>
          <a:lstStyle/>
          <a:p>
            <a:pPr eaLnBrk="1" hangingPunct="1"/>
            <a:r>
              <a:rPr lang="de-DE" dirty="0" err="1">
                <a:latin typeface="Calibri" panose="020F0502020204030204" pitchFamily="34" charset="0"/>
                <a:ea typeface="KaiTi" panose="02010609060101010101" pitchFamily="49" charset="-122"/>
                <a:cs typeface="Calibri" panose="020F0502020204030204" pitchFamily="34" charset="0"/>
              </a:rPr>
              <a:t>Preparation</a:t>
            </a:r>
            <a:r>
              <a:rPr lang="de-DE" dirty="0">
                <a:latin typeface="Calibri" panose="020F0502020204030204" pitchFamily="34" charset="0"/>
                <a:ea typeface="KaiTi" panose="02010609060101010101" pitchFamily="49" charset="-122"/>
                <a:cs typeface="Calibri" panose="020F0502020204030204" pitchFamily="34" charset="0"/>
              </a:rPr>
              <a:t> </a:t>
            </a:r>
            <a:r>
              <a:rPr lang="de-DE" dirty="0" err="1">
                <a:latin typeface="Calibri" panose="020F0502020204030204" pitchFamily="34" charset="0"/>
                <a:ea typeface="KaiTi" panose="02010609060101010101" pitchFamily="49" charset="-122"/>
                <a:cs typeface="Calibri" panose="020F0502020204030204" pitchFamily="34" charset="0"/>
              </a:rPr>
              <a:t>for</a:t>
            </a:r>
            <a:r>
              <a:rPr lang="de-DE" dirty="0">
                <a:latin typeface="Calibri" panose="020F0502020204030204" pitchFamily="34" charset="0"/>
                <a:ea typeface="KaiTi" panose="02010609060101010101" pitchFamily="49" charset="-122"/>
                <a:cs typeface="Calibri" panose="020F0502020204030204" pitchFamily="34" charset="0"/>
              </a:rPr>
              <a:t> </a:t>
            </a:r>
            <a:r>
              <a:rPr lang="de-DE" dirty="0" err="1">
                <a:latin typeface="Calibri" panose="020F0502020204030204" pitchFamily="34" charset="0"/>
                <a:ea typeface="KaiTi" panose="02010609060101010101" pitchFamily="49" charset="-122"/>
                <a:cs typeface="Calibri" panose="020F0502020204030204" pitchFamily="34" charset="0"/>
              </a:rPr>
              <a:t>next</a:t>
            </a:r>
            <a:r>
              <a:rPr lang="de-DE" dirty="0">
                <a:latin typeface="Calibri" panose="020F0502020204030204" pitchFamily="34" charset="0"/>
                <a:ea typeface="KaiTi" panose="02010609060101010101" pitchFamily="49" charset="-122"/>
                <a:cs typeface="Calibri" panose="020F0502020204030204" pitchFamily="34" charset="0"/>
              </a:rPr>
              <a:t> </a:t>
            </a:r>
            <a:r>
              <a:rPr lang="de-DE" dirty="0" err="1">
                <a:latin typeface="Calibri" panose="020F0502020204030204" pitchFamily="34" charset="0"/>
                <a:ea typeface="KaiTi" panose="02010609060101010101" pitchFamily="49" charset="-122"/>
                <a:cs typeface="Calibri" panose="020F0502020204030204" pitchFamily="34" charset="0"/>
              </a:rPr>
              <a:t>week</a:t>
            </a:r>
            <a:br>
              <a:rPr lang="de-DE" dirty="0">
                <a:latin typeface="Calibri" panose="020F0502020204030204" pitchFamily="34" charset="0"/>
                <a:ea typeface="KaiTi" panose="02010609060101010101" pitchFamily="49" charset="-122"/>
                <a:cs typeface="Calibri" panose="020F0502020204030204" pitchFamily="34" charset="0"/>
              </a:rPr>
            </a:br>
            <a:r>
              <a:rPr lang="de-DE" dirty="0" err="1">
                <a:latin typeface="Calibri" panose="020F0502020204030204" pitchFamily="34" charset="0"/>
                <a:ea typeface="KaiTi" panose="02010609060101010101" pitchFamily="49" charset="-122"/>
                <a:cs typeface="Calibri" panose="020F0502020204030204" pitchFamily="34" charset="0"/>
              </a:rPr>
              <a:t>下週的課前預習</a:t>
            </a:r>
            <a:endParaRPr kumimoji="1" lang="zh-CN" altLang="en-US" dirty="0">
              <a:cs typeface="Arial" panose="020B0604020202020204" pitchFamily="34" charset="0"/>
            </a:endParaRPr>
          </a:p>
        </p:txBody>
      </p:sp>
      <p:sp>
        <p:nvSpPr>
          <p:cNvPr id="8195" name="内容占位符 2"/>
          <p:cNvSpPr>
            <a:spLocks noGrp="1"/>
          </p:cNvSpPr>
          <p:nvPr>
            <p:ph idx="1"/>
          </p:nvPr>
        </p:nvSpPr>
        <p:spPr>
          <a:xfrm>
            <a:off x="457200" y="1268760"/>
            <a:ext cx="8229600" cy="5465098"/>
          </a:xfrm>
        </p:spPr>
        <p:txBody>
          <a:bodyPr>
            <a:normAutofit fontScale="97500"/>
          </a:bodyPr>
          <a:lstStyle/>
          <a:p>
            <a:pPr marL="0" indent="0" algn="l">
              <a:buNone/>
            </a:pPr>
            <a:r>
              <a:rPr lang="zh-CN" altLang="de-DE" sz="1600" b="0" i="0" dirty="0">
                <a:solidFill>
                  <a:srgbClr val="000000"/>
                </a:solidFill>
                <a:effectLst/>
                <a:latin typeface="Arial" panose="020B0604020202020204" pitchFamily="34" charset="0"/>
              </a:rPr>
              <a:t>下几节课的主题（请在后面加你的名字为了表示关于这个主题做</a:t>
            </a:r>
            <a:r>
              <a:rPr lang="de-DE" sz="1600" b="0" i="0" dirty="0" err="1">
                <a:solidFill>
                  <a:srgbClr val="000000"/>
                </a:solidFill>
                <a:effectLst/>
                <a:latin typeface="Arial" panose="020B0604020202020204" pitchFamily="34" charset="0"/>
              </a:rPr>
              <a:t>ppt</a:t>
            </a:r>
            <a:r>
              <a:rPr lang="de-DE" sz="1600" b="0" i="0" dirty="0">
                <a:solidFill>
                  <a:srgbClr val="000000"/>
                </a:solidFill>
                <a:effectLst/>
                <a:latin typeface="Arial" panose="020B0604020202020204" pitchFamily="34" charset="0"/>
              </a:rPr>
              <a:t>）：</a:t>
            </a:r>
          </a:p>
          <a:p>
            <a:pPr marL="0" indent="0" algn="l">
              <a:buNone/>
            </a:pPr>
            <a:r>
              <a:rPr lang="de-DE" sz="1600" b="0" i="0" dirty="0">
                <a:solidFill>
                  <a:srgbClr val="000000"/>
                </a:solidFill>
                <a:effectLst/>
                <a:latin typeface="Arial" panose="020B0604020202020204" pitchFamily="34" charset="0"/>
              </a:rPr>
              <a:t>Topics </a:t>
            </a:r>
            <a:r>
              <a:rPr lang="de-DE" sz="1600" b="0" i="0" dirty="0" err="1">
                <a:solidFill>
                  <a:srgbClr val="000000"/>
                </a:solidFill>
                <a:effectLst/>
                <a:latin typeface="Arial" panose="020B0604020202020204" pitchFamily="34" charset="0"/>
              </a:rPr>
              <a:t>for</a:t>
            </a:r>
            <a:r>
              <a:rPr lang="de-DE" sz="1600" b="0" i="0" dirty="0">
                <a:solidFill>
                  <a:srgbClr val="000000"/>
                </a:solidFill>
                <a:effectLst/>
                <a:latin typeface="Arial" panose="020B0604020202020204" pitchFamily="34" charset="0"/>
              </a:rPr>
              <a:t> </a:t>
            </a:r>
            <a:r>
              <a:rPr lang="de-DE" sz="1600" b="0" i="0" dirty="0" err="1">
                <a:solidFill>
                  <a:srgbClr val="000000"/>
                </a:solidFill>
                <a:effectLst/>
                <a:latin typeface="Arial" panose="020B0604020202020204" pitchFamily="34" charset="0"/>
              </a:rPr>
              <a:t>the</a:t>
            </a:r>
            <a:r>
              <a:rPr lang="de-DE" sz="1600" b="0" i="0" dirty="0">
                <a:solidFill>
                  <a:srgbClr val="000000"/>
                </a:solidFill>
                <a:effectLst/>
                <a:latin typeface="Arial" panose="020B0604020202020204" pitchFamily="34" charset="0"/>
              </a:rPr>
              <a:t> </a:t>
            </a:r>
            <a:r>
              <a:rPr lang="de-DE" sz="1600" b="0" i="0" dirty="0" err="1">
                <a:solidFill>
                  <a:srgbClr val="000000"/>
                </a:solidFill>
                <a:effectLst/>
                <a:latin typeface="Arial" panose="020B0604020202020204" pitchFamily="34" charset="0"/>
              </a:rPr>
              <a:t>coming</a:t>
            </a:r>
            <a:r>
              <a:rPr lang="de-DE" sz="1600" b="0" i="0" dirty="0">
                <a:solidFill>
                  <a:srgbClr val="000000"/>
                </a:solidFill>
                <a:effectLst/>
                <a:latin typeface="Arial" panose="020B0604020202020204" pitchFamily="34" charset="0"/>
              </a:rPr>
              <a:t> </a:t>
            </a:r>
            <a:r>
              <a:rPr lang="de-DE" sz="1600" b="0" i="0" dirty="0" err="1">
                <a:solidFill>
                  <a:srgbClr val="000000"/>
                </a:solidFill>
                <a:effectLst/>
                <a:latin typeface="Arial" panose="020B0604020202020204" pitchFamily="34" charset="0"/>
              </a:rPr>
              <a:t>sessions</a:t>
            </a:r>
            <a:r>
              <a:rPr lang="de-DE" sz="1600" b="0" i="0" dirty="0">
                <a:solidFill>
                  <a:srgbClr val="000000"/>
                </a:solidFill>
                <a:effectLst/>
                <a:latin typeface="Arial" panose="020B0604020202020204" pitchFamily="34" charset="0"/>
              </a:rPr>
              <a:t> (</a:t>
            </a:r>
            <a:r>
              <a:rPr lang="de-DE" sz="1600" b="0" i="0" dirty="0" err="1">
                <a:solidFill>
                  <a:srgbClr val="000000"/>
                </a:solidFill>
                <a:effectLst/>
                <a:latin typeface="Arial" panose="020B0604020202020204" pitchFamily="34" charset="0"/>
              </a:rPr>
              <a:t>please</a:t>
            </a:r>
            <a:r>
              <a:rPr lang="de-DE" sz="1600" b="0" i="0" dirty="0">
                <a:solidFill>
                  <a:srgbClr val="000000"/>
                </a:solidFill>
                <a:effectLst/>
                <a:latin typeface="Arial" panose="020B0604020202020204" pitchFamily="34" charset="0"/>
              </a:rPr>
              <a:t> </a:t>
            </a:r>
            <a:r>
              <a:rPr lang="de-DE" sz="1600" b="0" i="0" dirty="0" err="1">
                <a:solidFill>
                  <a:srgbClr val="000000"/>
                </a:solidFill>
                <a:effectLst/>
                <a:latin typeface="Arial" panose="020B0604020202020204" pitchFamily="34" charset="0"/>
              </a:rPr>
              <a:t>write</a:t>
            </a:r>
            <a:r>
              <a:rPr lang="de-DE" sz="1600" b="0" i="0" dirty="0">
                <a:solidFill>
                  <a:srgbClr val="000000"/>
                </a:solidFill>
                <a:effectLst/>
                <a:latin typeface="Arial" panose="020B0604020202020204" pitchFamily="34" charset="0"/>
              </a:rPr>
              <a:t> </a:t>
            </a:r>
            <a:r>
              <a:rPr lang="de-DE" sz="1600" b="0" i="0" dirty="0" err="1">
                <a:solidFill>
                  <a:srgbClr val="000000"/>
                </a:solidFill>
                <a:effectLst/>
                <a:latin typeface="Arial" panose="020B0604020202020204" pitchFamily="34" charset="0"/>
              </a:rPr>
              <a:t>your</a:t>
            </a:r>
            <a:r>
              <a:rPr lang="de-DE" sz="1600" b="0" i="0" dirty="0">
                <a:solidFill>
                  <a:srgbClr val="000000"/>
                </a:solidFill>
                <a:effectLst/>
                <a:latin typeface="Arial" panose="020B0604020202020204" pitchFamily="34" charset="0"/>
              </a:rPr>
              <a:t> </a:t>
            </a:r>
            <a:r>
              <a:rPr lang="de-DE" sz="1600" b="0" i="0" dirty="0" err="1">
                <a:solidFill>
                  <a:srgbClr val="000000"/>
                </a:solidFill>
                <a:effectLst/>
                <a:latin typeface="Arial" panose="020B0604020202020204" pitchFamily="34" charset="0"/>
              </a:rPr>
              <a:t>name</a:t>
            </a:r>
            <a:r>
              <a:rPr lang="de-DE" sz="1600" b="0" i="0" dirty="0">
                <a:solidFill>
                  <a:srgbClr val="000000"/>
                </a:solidFill>
                <a:effectLst/>
                <a:latin typeface="Arial" panose="020B0604020202020204" pitchFamily="34" charset="0"/>
              </a:rPr>
              <a:t> </a:t>
            </a:r>
            <a:r>
              <a:rPr lang="de-DE" sz="1600" b="0" i="0" dirty="0" err="1">
                <a:solidFill>
                  <a:srgbClr val="000000"/>
                </a:solidFill>
                <a:effectLst/>
                <a:latin typeface="Arial" panose="020B0604020202020204" pitchFamily="34" charset="0"/>
              </a:rPr>
              <a:t>behind</a:t>
            </a:r>
            <a:r>
              <a:rPr lang="de-DE" sz="1600" b="0" i="0" dirty="0">
                <a:solidFill>
                  <a:srgbClr val="000000"/>
                </a:solidFill>
                <a:effectLst/>
                <a:latin typeface="Arial" panose="020B0604020202020204" pitchFamily="34" charset="0"/>
              </a:rPr>
              <a:t> a </a:t>
            </a:r>
            <a:r>
              <a:rPr lang="de-DE" sz="1600" b="0" i="0" dirty="0" err="1">
                <a:solidFill>
                  <a:srgbClr val="000000"/>
                </a:solidFill>
                <a:effectLst/>
                <a:latin typeface="Arial" panose="020B0604020202020204" pitchFamily="34" charset="0"/>
              </a:rPr>
              <a:t>topic</a:t>
            </a:r>
            <a:r>
              <a:rPr lang="de-DE" sz="1600" b="0" i="0" dirty="0">
                <a:solidFill>
                  <a:srgbClr val="000000"/>
                </a:solidFill>
                <a:effectLst/>
                <a:latin typeface="Arial" panose="020B0604020202020204" pitchFamily="34" charset="0"/>
              </a:rPr>
              <a:t> </a:t>
            </a:r>
            <a:r>
              <a:rPr lang="de-DE" sz="1600" b="0" i="0" dirty="0" err="1">
                <a:solidFill>
                  <a:srgbClr val="000000"/>
                </a:solidFill>
                <a:effectLst/>
                <a:latin typeface="Arial" panose="020B0604020202020204" pitchFamily="34" charset="0"/>
              </a:rPr>
              <a:t>to</a:t>
            </a:r>
            <a:r>
              <a:rPr lang="de-DE" sz="1600" b="0" i="0" dirty="0">
                <a:solidFill>
                  <a:srgbClr val="000000"/>
                </a:solidFill>
                <a:effectLst/>
                <a:latin typeface="Arial" panose="020B0604020202020204" pitchFamily="34" charset="0"/>
              </a:rPr>
              <a:t> </a:t>
            </a:r>
            <a:r>
              <a:rPr lang="de-DE" sz="1600" b="0" i="0" dirty="0" err="1">
                <a:solidFill>
                  <a:srgbClr val="000000"/>
                </a:solidFill>
                <a:effectLst/>
                <a:latin typeface="Arial" panose="020B0604020202020204" pitchFamily="34" charset="0"/>
              </a:rPr>
              <a:t>give</a:t>
            </a:r>
            <a:r>
              <a:rPr lang="de-DE" sz="1600" b="0" i="0" dirty="0">
                <a:solidFill>
                  <a:srgbClr val="000000"/>
                </a:solidFill>
                <a:effectLst/>
                <a:latin typeface="Arial" panose="020B0604020202020204" pitchFamily="34" charset="0"/>
              </a:rPr>
              <a:t> a </a:t>
            </a:r>
            <a:r>
              <a:rPr lang="de-DE" sz="1600" b="0" i="0" dirty="0" err="1">
                <a:solidFill>
                  <a:srgbClr val="000000"/>
                </a:solidFill>
                <a:effectLst/>
                <a:latin typeface="Arial" panose="020B0604020202020204" pitchFamily="34" charset="0"/>
              </a:rPr>
              <a:t>presentation</a:t>
            </a:r>
            <a:r>
              <a:rPr lang="de-DE" sz="1600" b="0" i="0" dirty="0">
                <a:solidFill>
                  <a:srgbClr val="000000"/>
                </a:solidFill>
                <a:effectLst/>
                <a:latin typeface="Arial" panose="020B0604020202020204" pitchFamily="34" charset="0"/>
              </a:rPr>
              <a:t>):</a:t>
            </a:r>
          </a:p>
          <a:p>
            <a:pPr algn="l">
              <a:buFont typeface="+mj-lt"/>
              <a:buAutoNum type="arabicPeriod"/>
            </a:pPr>
            <a:r>
              <a:rPr lang="de-DE" sz="1600" b="0" i="0" dirty="0">
                <a:solidFill>
                  <a:srgbClr val="000000"/>
                </a:solidFill>
                <a:effectLst/>
                <a:latin typeface="Arial" panose="020B0604020202020204" pitchFamily="34" charset="0"/>
              </a:rPr>
              <a:t>May 5: </a:t>
            </a:r>
            <a:r>
              <a:rPr lang="zh-CN" altLang="de-DE" sz="1600" b="0" i="0" dirty="0">
                <a:solidFill>
                  <a:srgbClr val="000000"/>
                </a:solidFill>
                <a:effectLst/>
                <a:latin typeface="Arial" panose="020B0604020202020204" pitchFamily="34" charset="0"/>
              </a:rPr>
              <a:t>组织方面的事、测试 </a:t>
            </a:r>
            <a:r>
              <a:rPr lang="de-DE" sz="1600" b="0" i="0" dirty="0">
                <a:solidFill>
                  <a:srgbClr val="000000"/>
                </a:solidFill>
                <a:effectLst/>
                <a:latin typeface="Arial" panose="020B0604020202020204" pitchFamily="34" charset="0"/>
              </a:rPr>
              <a:t>Organizational </a:t>
            </a:r>
            <a:r>
              <a:rPr lang="de-DE" sz="1600" b="0" i="0" dirty="0" err="1">
                <a:solidFill>
                  <a:srgbClr val="000000"/>
                </a:solidFill>
                <a:effectLst/>
                <a:latin typeface="Arial" panose="020B0604020202020204" pitchFamily="34" charset="0"/>
              </a:rPr>
              <a:t>things</a:t>
            </a:r>
            <a:r>
              <a:rPr lang="de-DE" sz="1600" b="0" i="0" dirty="0">
                <a:solidFill>
                  <a:srgbClr val="000000"/>
                </a:solidFill>
                <a:effectLst/>
                <a:latin typeface="Arial" panose="020B0604020202020204" pitchFamily="34" charset="0"/>
              </a:rPr>
              <a:t>, </a:t>
            </a:r>
            <a:r>
              <a:rPr lang="de-DE" sz="1600" b="0" i="0" dirty="0" err="1">
                <a:solidFill>
                  <a:srgbClr val="000000"/>
                </a:solidFill>
                <a:effectLst/>
                <a:latin typeface="Arial" panose="020B0604020202020204" pitchFamily="34" charset="0"/>
              </a:rPr>
              <a:t>quizzes</a:t>
            </a:r>
            <a:endParaRPr lang="de-DE" sz="1600" b="0" i="0" dirty="0">
              <a:solidFill>
                <a:srgbClr val="000000"/>
              </a:solidFill>
              <a:effectLst/>
              <a:latin typeface="Arial" panose="020B0604020202020204" pitchFamily="34" charset="0"/>
            </a:endParaRPr>
          </a:p>
          <a:p>
            <a:pPr algn="l">
              <a:buFont typeface="+mj-lt"/>
              <a:buAutoNum type="arabicPeriod"/>
            </a:pPr>
            <a:r>
              <a:rPr lang="de-DE" sz="1600" b="0" i="0" dirty="0">
                <a:solidFill>
                  <a:srgbClr val="000000"/>
                </a:solidFill>
                <a:effectLst/>
                <a:latin typeface="Arial" panose="020B0604020202020204" pitchFamily="34" charset="0"/>
              </a:rPr>
              <a:t>May 12: </a:t>
            </a:r>
            <a:r>
              <a:rPr lang="zh-CN" altLang="de-DE" sz="1600" b="0" i="0" dirty="0">
                <a:solidFill>
                  <a:srgbClr val="000000"/>
                </a:solidFill>
                <a:effectLst/>
                <a:latin typeface="Arial" panose="020B0604020202020204" pitchFamily="34" charset="0"/>
              </a:rPr>
              <a:t>文化叙述 </a:t>
            </a:r>
            <a:r>
              <a:rPr lang="de-DE" sz="1600" b="0" i="0" dirty="0">
                <a:solidFill>
                  <a:srgbClr val="000000"/>
                </a:solidFill>
                <a:effectLst/>
                <a:latin typeface="Arial" panose="020B0604020202020204" pitchFamily="34" charset="0"/>
              </a:rPr>
              <a:t>The Cultural Narrative, </a:t>
            </a:r>
            <a:r>
              <a:rPr lang="zh-CN" altLang="de-DE" sz="1600" b="0" i="0" dirty="0">
                <a:solidFill>
                  <a:srgbClr val="000000"/>
                </a:solidFill>
                <a:effectLst/>
                <a:latin typeface="Arial" panose="020B0604020202020204" pitchFamily="34" charset="0"/>
              </a:rPr>
              <a:t>地理性质是文化发展的基础 </a:t>
            </a:r>
            <a:r>
              <a:rPr lang="de-DE" sz="1600" b="0" i="0" dirty="0">
                <a:solidFill>
                  <a:srgbClr val="000000"/>
                </a:solidFill>
                <a:effectLst/>
                <a:latin typeface="Arial" panose="020B0604020202020204" pitchFamily="34" charset="0"/>
              </a:rPr>
              <a:t>Geographic Nature </a:t>
            </a:r>
            <a:r>
              <a:rPr lang="de-DE" sz="1600" b="0" i="0" dirty="0" err="1">
                <a:solidFill>
                  <a:srgbClr val="000000"/>
                </a:solidFill>
                <a:effectLst/>
                <a:latin typeface="Arial" panose="020B0604020202020204" pitchFamily="34" charset="0"/>
              </a:rPr>
              <a:t>as</a:t>
            </a:r>
            <a:r>
              <a:rPr lang="de-DE" sz="1600" b="0" i="0" dirty="0">
                <a:solidFill>
                  <a:srgbClr val="000000"/>
                </a:solidFill>
                <a:effectLst/>
                <a:latin typeface="Arial" panose="020B0604020202020204" pitchFamily="34" charset="0"/>
              </a:rPr>
              <a:t> a Basis </a:t>
            </a:r>
            <a:r>
              <a:rPr lang="de-DE" sz="1600" b="0" i="0" dirty="0" err="1">
                <a:solidFill>
                  <a:srgbClr val="000000"/>
                </a:solidFill>
                <a:effectLst/>
                <a:latin typeface="Arial" panose="020B0604020202020204" pitchFamily="34" charset="0"/>
              </a:rPr>
              <a:t>for</a:t>
            </a:r>
            <a:r>
              <a:rPr lang="de-DE" sz="1600" b="0" i="0" dirty="0">
                <a:solidFill>
                  <a:srgbClr val="000000"/>
                </a:solidFill>
                <a:effectLst/>
                <a:latin typeface="Arial" panose="020B0604020202020204" pitchFamily="34" charset="0"/>
              </a:rPr>
              <a:t> Cultural Development (</a:t>
            </a:r>
            <a:r>
              <a:rPr lang="de-DE" sz="1600" b="0" i="0" dirty="0" err="1">
                <a:solidFill>
                  <a:srgbClr val="000000"/>
                </a:solidFill>
                <a:effectLst/>
                <a:latin typeface="Arial" panose="020B0604020202020204" pitchFamily="34" charset="0"/>
              </a:rPr>
              <a:t>text</a:t>
            </a:r>
            <a:r>
              <a:rPr lang="de-DE" sz="1600" b="0" i="0" dirty="0">
                <a:solidFill>
                  <a:srgbClr val="000000"/>
                </a:solidFill>
                <a:effectLst/>
                <a:latin typeface="Arial" panose="020B0604020202020204" pitchFamily="34" charset="0"/>
              </a:rPr>
              <a:t> </a:t>
            </a:r>
            <a:r>
              <a:rPr lang="de-DE" sz="1600" b="0" i="0" dirty="0" err="1">
                <a:solidFill>
                  <a:srgbClr val="000000"/>
                </a:solidFill>
                <a:effectLst/>
                <a:latin typeface="Arial" panose="020B0604020202020204" pitchFamily="34" charset="0"/>
              </a:rPr>
              <a:t>book</a:t>
            </a:r>
            <a:r>
              <a:rPr lang="de-DE" sz="1600" b="0" i="0" dirty="0">
                <a:solidFill>
                  <a:srgbClr val="000000"/>
                </a:solidFill>
                <a:effectLst/>
                <a:latin typeface="Arial" panose="020B0604020202020204" pitchFamily="34" charset="0"/>
              </a:rPr>
              <a:t> </a:t>
            </a:r>
            <a:r>
              <a:rPr lang="de-DE" sz="1600" b="0" i="0" dirty="0" err="1">
                <a:solidFill>
                  <a:srgbClr val="000000"/>
                </a:solidFill>
                <a:effectLst/>
                <a:latin typeface="Arial" panose="020B0604020202020204" pitchFamily="34" charset="0"/>
              </a:rPr>
              <a:t>current</a:t>
            </a:r>
            <a:r>
              <a:rPr lang="de-DE" sz="1600" b="0" i="0" dirty="0">
                <a:solidFill>
                  <a:srgbClr val="000000"/>
                </a:solidFill>
                <a:effectLst/>
                <a:latin typeface="Arial" panose="020B0604020202020204" pitchFamily="34" charset="0"/>
              </a:rPr>
              <a:t> </a:t>
            </a:r>
            <a:r>
              <a:rPr lang="de-DE" sz="1600" b="0" i="0" dirty="0" err="1">
                <a:solidFill>
                  <a:srgbClr val="000000"/>
                </a:solidFill>
                <a:effectLst/>
                <a:latin typeface="Arial" panose="020B0604020202020204" pitchFamily="34" charset="0"/>
              </a:rPr>
              <a:t>version</a:t>
            </a:r>
            <a:r>
              <a:rPr lang="de-DE" sz="1600" b="0" i="0" dirty="0">
                <a:solidFill>
                  <a:srgbClr val="000000"/>
                </a:solidFill>
                <a:effectLst/>
                <a:latin typeface="Arial" panose="020B0604020202020204" pitchFamily="34" charset="0"/>
              </a:rPr>
              <a:t> </a:t>
            </a:r>
            <a:r>
              <a:rPr lang="de-DE" sz="1600" b="0" i="0" dirty="0" err="1">
                <a:solidFill>
                  <a:srgbClr val="000000"/>
                </a:solidFill>
                <a:effectLst/>
                <a:latin typeface="Arial" panose="020B0604020202020204" pitchFamily="34" charset="0"/>
              </a:rPr>
              <a:t>page</a:t>
            </a:r>
            <a:r>
              <a:rPr lang="de-DE" sz="1600" b="0" i="0" dirty="0">
                <a:solidFill>
                  <a:srgbClr val="000000"/>
                </a:solidFill>
                <a:effectLst/>
                <a:latin typeface="Arial" panose="020B0604020202020204" pitchFamily="34" charset="0"/>
              </a:rPr>
              <a:t> 12 ff.)</a:t>
            </a:r>
          </a:p>
          <a:p>
            <a:pPr algn="l">
              <a:buFont typeface="+mj-lt"/>
              <a:buAutoNum type="arabicPeriod"/>
            </a:pPr>
            <a:r>
              <a:rPr lang="de-DE" sz="1600" b="0" i="0" dirty="0">
                <a:effectLst/>
                <a:latin typeface="Arial" panose="020B0604020202020204" pitchFamily="34" charset="0"/>
              </a:rPr>
              <a:t>May 19: 1 </a:t>
            </a:r>
            <a:r>
              <a:rPr lang="zh-CN" altLang="de-DE" sz="1600" b="0" i="0" dirty="0">
                <a:effectLst/>
                <a:latin typeface="Arial" panose="020B0604020202020204" pitchFamily="34" charset="0"/>
              </a:rPr>
              <a:t>审美理想和社会习俗： 湖南的伴嫁歌 </a:t>
            </a:r>
            <a:r>
              <a:rPr lang="de-DE" sz="1600" b="0" i="0" dirty="0" err="1">
                <a:effectLst/>
                <a:latin typeface="Arial" panose="020B0604020202020204" pitchFamily="34" charset="0"/>
              </a:rPr>
              <a:t>Aesthetic</a:t>
            </a:r>
            <a:r>
              <a:rPr lang="de-DE" sz="1600" b="0" i="0" dirty="0">
                <a:effectLst/>
                <a:latin typeface="Arial" panose="020B0604020202020204" pitchFamily="34" charset="0"/>
              </a:rPr>
              <a:t> </a:t>
            </a:r>
            <a:r>
              <a:rPr lang="de-DE" sz="1600" b="0" i="0" dirty="0" err="1">
                <a:effectLst/>
                <a:latin typeface="Arial" panose="020B0604020202020204" pitchFamily="34" charset="0"/>
              </a:rPr>
              <a:t>ideals</a:t>
            </a:r>
            <a:r>
              <a:rPr lang="de-DE" sz="1600" b="0" i="0" dirty="0">
                <a:effectLst/>
                <a:latin typeface="Arial" panose="020B0604020202020204" pitchFamily="34" charset="0"/>
              </a:rPr>
              <a:t> and social </a:t>
            </a:r>
            <a:r>
              <a:rPr lang="de-DE" sz="1600" b="0" i="0" dirty="0" err="1">
                <a:effectLst/>
                <a:latin typeface="Arial" panose="020B0604020202020204" pitchFamily="34" charset="0"/>
              </a:rPr>
              <a:t>customs</a:t>
            </a:r>
            <a:r>
              <a:rPr lang="de-DE" sz="1600" b="0" i="0" dirty="0">
                <a:effectLst/>
                <a:latin typeface="Arial" panose="020B0604020202020204" pitchFamily="34" charset="0"/>
              </a:rPr>
              <a:t>: </a:t>
            </a:r>
            <a:r>
              <a:rPr lang="de-DE" sz="1600" b="0" i="0" dirty="0" err="1">
                <a:effectLst/>
                <a:latin typeface="Arial" panose="020B0604020202020204" pitchFamily="34" charset="0"/>
              </a:rPr>
              <a:t>Marriage-Accompanying</a:t>
            </a:r>
            <a:r>
              <a:rPr lang="de-DE" sz="1600" b="0" i="0" dirty="0">
                <a:effectLst/>
                <a:latin typeface="Arial" panose="020B0604020202020204" pitchFamily="34" charset="0"/>
              </a:rPr>
              <a:t> Songs in Hunan 29. 2 </a:t>
            </a:r>
            <a:r>
              <a:rPr lang="zh-CN" altLang="de-DE" sz="1600" b="0" i="0" dirty="0">
                <a:effectLst/>
                <a:latin typeface="Arial" panose="020B0604020202020204" pitchFamily="34" charset="0"/>
              </a:rPr>
              <a:t>审美理想和社会习俗：中国的婚姻习俗 </a:t>
            </a:r>
            <a:r>
              <a:rPr lang="de-DE" sz="1600" b="0" i="0" dirty="0" err="1">
                <a:effectLst/>
                <a:latin typeface="Arial" panose="020B0604020202020204" pitchFamily="34" charset="0"/>
              </a:rPr>
              <a:t>Aesthetic</a:t>
            </a:r>
            <a:r>
              <a:rPr lang="de-DE" sz="1600" b="0" i="0" dirty="0">
                <a:effectLst/>
                <a:latin typeface="Arial" panose="020B0604020202020204" pitchFamily="34" charset="0"/>
              </a:rPr>
              <a:t> </a:t>
            </a:r>
            <a:r>
              <a:rPr lang="de-DE" sz="1600" b="0" i="0" dirty="0" err="1">
                <a:effectLst/>
                <a:latin typeface="Arial" panose="020B0604020202020204" pitchFamily="34" charset="0"/>
              </a:rPr>
              <a:t>ideals</a:t>
            </a:r>
            <a:r>
              <a:rPr lang="de-DE" sz="1600" b="0" i="0" dirty="0">
                <a:effectLst/>
                <a:latin typeface="Arial" panose="020B0604020202020204" pitchFamily="34" charset="0"/>
              </a:rPr>
              <a:t> and social </a:t>
            </a:r>
            <a:r>
              <a:rPr lang="de-DE" sz="1600" b="0" i="0" dirty="0" err="1">
                <a:effectLst/>
                <a:latin typeface="Arial" panose="020B0604020202020204" pitchFamily="34" charset="0"/>
              </a:rPr>
              <a:t>customs</a:t>
            </a:r>
            <a:r>
              <a:rPr lang="de-DE" sz="1600" b="0" i="0" dirty="0">
                <a:effectLst/>
                <a:latin typeface="Arial" panose="020B0604020202020204" pitchFamily="34" charset="0"/>
              </a:rPr>
              <a:t>: Chinese </a:t>
            </a:r>
            <a:r>
              <a:rPr lang="de-DE" sz="1600" b="0" i="0" dirty="0" err="1">
                <a:effectLst/>
                <a:latin typeface="Arial" panose="020B0604020202020204" pitchFamily="34" charset="0"/>
              </a:rPr>
              <a:t>Marriage</a:t>
            </a:r>
            <a:r>
              <a:rPr lang="de-DE" sz="1600" b="0" i="0" dirty="0">
                <a:effectLst/>
                <a:latin typeface="Arial" panose="020B0604020202020204" pitchFamily="34" charset="0"/>
              </a:rPr>
              <a:t> </a:t>
            </a:r>
            <a:r>
              <a:rPr lang="de-DE" sz="1600" b="0" i="0" dirty="0" err="1">
                <a:effectLst/>
                <a:latin typeface="Arial" panose="020B0604020202020204" pitchFamily="34" charset="0"/>
              </a:rPr>
              <a:t>Customs</a:t>
            </a:r>
            <a:r>
              <a:rPr lang="de-DE" sz="1600" b="0" i="0" dirty="0">
                <a:effectLst/>
                <a:latin typeface="Arial" panose="020B0604020202020204" pitchFamily="34" charset="0"/>
              </a:rPr>
              <a:t> 16</a:t>
            </a:r>
          </a:p>
          <a:p>
            <a:pPr algn="l">
              <a:buFont typeface="+mj-lt"/>
              <a:buAutoNum type="arabicPeriod"/>
            </a:pPr>
            <a:r>
              <a:rPr lang="de-DE" sz="1600" b="0" i="0" dirty="0">
                <a:effectLst/>
                <a:latin typeface="Arial" panose="020B0604020202020204" pitchFamily="34" charset="0"/>
              </a:rPr>
              <a:t>May 26 1 </a:t>
            </a:r>
            <a:r>
              <a:rPr lang="zh-CN" altLang="de-DE" sz="1600" b="0" i="0" dirty="0">
                <a:effectLst/>
                <a:latin typeface="Arial" panose="020B0604020202020204" pitchFamily="34" charset="0"/>
              </a:rPr>
              <a:t>审美理想和社会习俗：习惯，接触方式。古代和当代的接触方式</a:t>
            </a:r>
            <a:r>
              <a:rPr lang="de-DE" sz="1600" b="0" i="0" dirty="0" err="1">
                <a:effectLst/>
                <a:latin typeface="Arial" panose="020B0604020202020204" pitchFamily="34" charset="0"/>
              </a:rPr>
              <a:t>Aesthetic</a:t>
            </a:r>
            <a:r>
              <a:rPr lang="de-DE" sz="1600" b="0" i="0" dirty="0">
                <a:effectLst/>
                <a:latin typeface="Arial" panose="020B0604020202020204" pitchFamily="34" charset="0"/>
              </a:rPr>
              <a:t> </a:t>
            </a:r>
            <a:r>
              <a:rPr lang="de-DE" sz="1600" b="0" i="0" dirty="0" err="1">
                <a:effectLst/>
                <a:latin typeface="Arial" panose="020B0604020202020204" pitchFamily="34" charset="0"/>
              </a:rPr>
              <a:t>ideals</a:t>
            </a:r>
            <a:r>
              <a:rPr lang="de-DE" sz="1600" b="0" i="0" dirty="0">
                <a:effectLst/>
                <a:latin typeface="Arial" panose="020B0604020202020204" pitchFamily="34" charset="0"/>
              </a:rPr>
              <a:t> and social </a:t>
            </a:r>
            <a:r>
              <a:rPr lang="de-DE" sz="1600" b="0" i="0" dirty="0" err="1">
                <a:effectLst/>
                <a:latin typeface="Arial" panose="020B0604020202020204" pitchFamily="34" charset="0"/>
              </a:rPr>
              <a:t>customs</a:t>
            </a:r>
            <a:r>
              <a:rPr lang="de-DE" sz="1600" b="0" i="0" dirty="0">
                <a:effectLst/>
                <a:latin typeface="Arial" panose="020B0604020202020204" pitchFamily="34" charset="0"/>
              </a:rPr>
              <a:t>: Habits, </a:t>
            </a:r>
            <a:r>
              <a:rPr lang="de-DE" sz="1600" b="0" i="0" dirty="0" err="1">
                <a:effectLst/>
                <a:latin typeface="Arial" panose="020B0604020202020204" pitchFamily="34" charset="0"/>
              </a:rPr>
              <a:t>Ways</a:t>
            </a:r>
            <a:r>
              <a:rPr lang="de-DE" sz="1600" b="0" i="0" dirty="0">
                <a:effectLst/>
                <a:latin typeface="Arial" panose="020B0604020202020204" pitchFamily="34" charset="0"/>
              </a:rPr>
              <a:t> </a:t>
            </a:r>
            <a:r>
              <a:rPr lang="de-DE" sz="1600" b="0" i="0" dirty="0" err="1">
                <a:effectLst/>
                <a:latin typeface="Arial" panose="020B0604020202020204" pitchFamily="34" charset="0"/>
              </a:rPr>
              <a:t>of</a:t>
            </a:r>
            <a:r>
              <a:rPr lang="de-DE" sz="1600" b="0" i="0" dirty="0">
                <a:effectLst/>
                <a:latin typeface="Arial" panose="020B0604020202020204" pitchFamily="34" charset="0"/>
              </a:rPr>
              <a:t> </a:t>
            </a:r>
            <a:r>
              <a:rPr lang="de-DE" sz="1600" b="0" i="0" dirty="0" err="1">
                <a:effectLst/>
                <a:latin typeface="Arial" panose="020B0604020202020204" pitchFamily="34" charset="0"/>
              </a:rPr>
              <a:t>Contacting</a:t>
            </a:r>
            <a:r>
              <a:rPr lang="de-DE" sz="1600" b="0" i="0" dirty="0">
                <a:effectLst/>
                <a:latin typeface="Arial" panose="020B0604020202020204" pitchFamily="34" charset="0"/>
              </a:rPr>
              <a:t> Milena 22. 2 </a:t>
            </a:r>
            <a:r>
              <a:rPr lang="zh-CN" altLang="de-DE" sz="1600" b="0" i="0" dirty="0">
                <a:effectLst/>
                <a:latin typeface="Arial" panose="020B0604020202020204" pitchFamily="34" charset="0"/>
              </a:rPr>
              <a:t>审美理想和社会习俗：土家族的哭嫁 </a:t>
            </a:r>
            <a:r>
              <a:rPr lang="de-DE" sz="1600" b="0" i="0" dirty="0" err="1">
                <a:effectLst/>
                <a:latin typeface="Arial" panose="020B0604020202020204" pitchFamily="34" charset="0"/>
              </a:rPr>
              <a:t>Aesthetic</a:t>
            </a:r>
            <a:r>
              <a:rPr lang="de-DE" sz="1600" b="0" i="0" dirty="0">
                <a:effectLst/>
                <a:latin typeface="Arial" panose="020B0604020202020204" pitchFamily="34" charset="0"/>
              </a:rPr>
              <a:t> </a:t>
            </a:r>
            <a:r>
              <a:rPr lang="de-DE" sz="1600" b="0" i="0" dirty="0" err="1">
                <a:effectLst/>
                <a:latin typeface="Arial" panose="020B0604020202020204" pitchFamily="34" charset="0"/>
              </a:rPr>
              <a:t>ideals</a:t>
            </a:r>
            <a:r>
              <a:rPr lang="de-DE" sz="1600" b="0" i="0" dirty="0">
                <a:effectLst/>
                <a:latin typeface="Arial" panose="020B0604020202020204" pitchFamily="34" charset="0"/>
              </a:rPr>
              <a:t> and social </a:t>
            </a:r>
            <a:r>
              <a:rPr lang="de-DE" sz="1600" b="0" i="0" dirty="0" err="1">
                <a:effectLst/>
                <a:latin typeface="Arial" panose="020B0604020202020204" pitchFamily="34" charset="0"/>
              </a:rPr>
              <a:t>customs</a:t>
            </a:r>
            <a:r>
              <a:rPr lang="de-DE" sz="1600" b="0" i="0" dirty="0">
                <a:effectLst/>
                <a:latin typeface="Arial" panose="020B0604020202020204" pitchFamily="34" charset="0"/>
              </a:rPr>
              <a:t>: </a:t>
            </a:r>
            <a:r>
              <a:rPr lang="de-DE" sz="1600" b="0" i="0" dirty="0" err="1">
                <a:effectLst/>
                <a:latin typeface="Arial" panose="020B0604020202020204" pitchFamily="34" charset="0"/>
              </a:rPr>
              <a:t>Crying</a:t>
            </a:r>
            <a:r>
              <a:rPr lang="de-DE" sz="1600" b="0" i="0" dirty="0">
                <a:effectLst/>
                <a:latin typeface="Arial" panose="020B0604020202020204" pitchFamily="34" charset="0"/>
              </a:rPr>
              <a:t> </a:t>
            </a:r>
            <a:r>
              <a:rPr lang="de-DE" sz="1600" b="0" i="0" dirty="0" err="1">
                <a:effectLst/>
                <a:latin typeface="Arial" panose="020B0604020202020204" pitchFamily="34" charset="0"/>
              </a:rPr>
              <a:t>Marriage</a:t>
            </a:r>
            <a:r>
              <a:rPr lang="de-DE" sz="1600" b="0" i="0" dirty="0">
                <a:effectLst/>
                <a:latin typeface="Arial" panose="020B0604020202020204" pitchFamily="34" charset="0"/>
              </a:rPr>
              <a:t> </a:t>
            </a:r>
            <a:r>
              <a:rPr lang="de-DE" sz="1600" b="0" i="0" dirty="0" err="1">
                <a:effectLst/>
                <a:latin typeface="Arial" panose="020B0604020202020204" pitchFamily="34" charset="0"/>
              </a:rPr>
              <a:t>of</a:t>
            </a:r>
            <a:r>
              <a:rPr lang="de-DE" sz="1600" b="0" i="0" dirty="0">
                <a:effectLst/>
                <a:latin typeface="Arial" panose="020B0604020202020204" pitchFamily="34" charset="0"/>
              </a:rPr>
              <a:t> </a:t>
            </a:r>
            <a:r>
              <a:rPr lang="de-DE" sz="1600" b="0" i="0" dirty="0" err="1">
                <a:effectLst/>
                <a:latin typeface="Arial" panose="020B0604020202020204" pitchFamily="34" charset="0"/>
              </a:rPr>
              <a:t>Tujia</a:t>
            </a:r>
            <a:r>
              <a:rPr lang="de-DE" sz="1600" b="0" i="0" dirty="0">
                <a:effectLst/>
                <a:latin typeface="Arial" panose="020B0604020202020204" pitchFamily="34" charset="0"/>
              </a:rPr>
              <a:t> 36 Daria</a:t>
            </a:r>
          </a:p>
          <a:p>
            <a:pPr algn="l">
              <a:buFont typeface="+mj-lt"/>
              <a:buAutoNum type="arabicPeriod"/>
            </a:pPr>
            <a:r>
              <a:rPr lang="de-DE" sz="1600" b="0" i="0" dirty="0">
                <a:solidFill>
                  <a:srgbClr val="FF0000"/>
                </a:solidFill>
                <a:effectLst/>
                <a:latin typeface="Arial" panose="020B0604020202020204" pitchFamily="34" charset="0"/>
              </a:rPr>
              <a:t>June 2 1 </a:t>
            </a:r>
            <a:r>
              <a:rPr lang="zh-CN" altLang="de-DE" sz="1600" b="0" i="0" dirty="0">
                <a:solidFill>
                  <a:srgbClr val="FF0000"/>
                </a:solidFill>
                <a:effectLst/>
                <a:latin typeface="Arial" panose="020B0604020202020204" pitchFamily="34" charset="0"/>
              </a:rPr>
              <a:t>审美理想和社会习俗：中国古代的四大才子 </a:t>
            </a:r>
            <a:r>
              <a:rPr lang="de-DE" sz="1600" b="0" i="0" dirty="0" err="1">
                <a:solidFill>
                  <a:srgbClr val="FF0000"/>
                </a:solidFill>
                <a:effectLst/>
                <a:latin typeface="Arial" panose="020B0604020202020204" pitchFamily="34" charset="0"/>
              </a:rPr>
              <a:t>Aesthetic</a:t>
            </a:r>
            <a:r>
              <a:rPr lang="de-DE" sz="1600" b="0" i="0" dirty="0">
                <a:solidFill>
                  <a:srgbClr val="FF0000"/>
                </a:solidFill>
                <a:effectLst/>
                <a:latin typeface="Arial" panose="020B0604020202020204" pitchFamily="34" charset="0"/>
              </a:rPr>
              <a:t> </a:t>
            </a:r>
            <a:r>
              <a:rPr lang="de-DE" sz="1600" b="0" i="0" dirty="0" err="1">
                <a:solidFill>
                  <a:srgbClr val="FF0000"/>
                </a:solidFill>
                <a:effectLst/>
                <a:latin typeface="Arial" panose="020B0604020202020204" pitchFamily="34" charset="0"/>
              </a:rPr>
              <a:t>ideals</a:t>
            </a:r>
            <a:r>
              <a:rPr lang="de-DE" sz="1600" b="0" i="0" dirty="0">
                <a:solidFill>
                  <a:srgbClr val="FF0000"/>
                </a:solidFill>
                <a:effectLst/>
                <a:latin typeface="Arial" panose="020B0604020202020204" pitchFamily="34" charset="0"/>
              </a:rPr>
              <a:t> and social </a:t>
            </a:r>
            <a:r>
              <a:rPr lang="de-DE" sz="1600" b="0" i="0" dirty="0" err="1">
                <a:solidFill>
                  <a:srgbClr val="FF0000"/>
                </a:solidFill>
                <a:effectLst/>
                <a:latin typeface="Arial" panose="020B0604020202020204" pitchFamily="34" charset="0"/>
              </a:rPr>
              <a:t>customs</a:t>
            </a:r>
            <a:r>
              <a:rPr lang="de-DE" sz="1600" b="0" i="0" dirty="0">
                <a:solidFill>
                  <a:srgbClr val="FF0000"/>
                </a:solidFill>
                <a:effectLst/>
                <a:latin typeface="Arial" panose="020B0604020202020204" pitchFamily="34" charset="0"/>
              </a:rPr>
              <a:t>: The </a:t>
            </a:r>
            <a:r>
              <a:rPr lang="de-DE" sz="1600" b="0" i="0" dirty="0" err="1">
                <a:solidFill>
                  <a:srgbClr val="FF0000"/>
                </a:solidFill>
                <a:effectLst/>
                <a:latin typeface="Arial" panose="020B0604020202020204" pitchFamily="34" charset="0"/>
              </a:rPr>
              <a:t>Four</a:t>
            </a:r>
            <a:r>
              <a:rPr lang="de-DE" sz="1600" b="0" i="0" dirty="0">
                <a:solidFill>
                  <a:srgbClr val="FF0000"/>
                </a:solidFill>
                <a:effectLst/>
                <a:latin typeface="Arial" panose="020B0604020202020204" pitchFamily="34" charset="0"/>
              </a:rPr>
              <a:t> Most </a:t>
            </a:r>
            <a:r>
              <a:rPr lang="de-DE" sz="1600" b="0" i="0" dirty="0" err="1">
                <a:solidFill>
                  <a:srgbClr val="FF0000"/>
                </a:solidFill>
                <a:effectLst/>
                <a:latin typeface="Arial" panose="020B0604020202020204" pitchFamily="34" charset="0"/>
              </a:rPr>
              <a:t>Handsome</a:t>
            </a:r>
            <a:r>
              <a:rPr lang="de-DE" sz="1600" b="0" i="0" dirty="0">
                <a:solidFill>
                  <a:srgbClr val="FF0000"/>
                </a:solidFill>
                <a:effectLst/>
                <a:latin typeface="Arial" panose="020B0604020202020204" pitchFamily="34" charset="0"/>
              </a:rPr>
              <a:t> Men in </a:t>
            </a:r>
            <a:r>
              <a:rPr lang="de-DE" sz="1600" b="0" i="0" dirty="0" err="1">
                <a:solidFill>
                  <a:srgbClr val="FF0000"/>
                </a:solidFill>
                <a:effectLst/>
                <a:latin typeface="Arial" panose="020B0604020202020204" pitchFamily="34" charset="0"/>
              </a:rPr>
              <a:t>Ancient</a:t>
            </a:r>
            <a:r>
              <a:rPr lang="de-DE" sz="1600" b="0" i="0" dirty="0">
                <a:solidFill>
                  <a:srgbClr val="FF0000"/>
                </a:solidFill>
                <a:effectLst/>
                <a:latin typeface="Arial" panose="020B0604020202020204" pitchFamily="34" charset="0"/>
              </a:rPr>
              <a:t> China 42. 2 </a:t>
            </a:r>
            <a:r>
              <a:rPr lang="zh-CN" altLang="de-DE" sz="1600" b="0" i="0" dirty="0">
                <a:solidFill>
                  <a:srgbClr val="FF0000"/>
                </a:solidFill>
                <a:effectLst/>
                <a:latin typeface="Arial" panose="020B0604020202020204" pitchFamily="34" charset="0"/>
              </a:rPr>
              <a:t>审美理想和社会习俗： 熊猫 </a:t>
            </a:r>
            <a:r>
              <a:rPr lang="de-DE" sz="1600" b="0" i="0" dirty="0">
                <a:solidFill>
                  <a:srgbClr val="FF0000"/>
                </a:solidFill>
                <a:effectLst/>
                <a:latin typeface="Arial" panose="020B0604020202020204" pitchFamily="34" charset="0"/>
              </a:rPr>
              <a:t>Animals: Panda 48.</a:t>
            </a:r>
          </a:p>
          <a:p>
            <a:pPr algn="l">
              <a:buFont typeface="+mj-lt"/>
              <a:buAutoNum type="arabicPeriod"/>
            </a:pPr>
            <a:r>
              <a:rPr lang="de-DE" sz="1600" b="0" i="0" dirty="0">
                <a:solidFill>
                  <a:srgbClr val="000000"/>
                </a:solidFill>
                <a:effectLst/>
                <a:latin typeface="Arial" panose="020B0604020202020204" pitchFamily="34" charset="0"/>
              </a:rPr>
              <a:t>June 16 1 </a:t>
            </a:r>
            <a:r>
              <a:rPr lang="zh-CN" altLang="de-DE" sz="1600" b="0" i="0" dirty="0">
                <a:solidFill>
                  <a:srgbClr val="000000"/>
                </a:solidFill>
                <a:effectLst/>
                <a:latin typeface="Arial" panose="020B0604020202020204" pitchFamily="34" charset="0"/>
              </a:rPr>
              <a:t>建筑 </a:t>
            </a:r>
            <a:r>
              <a:rPr lang="de-DE" sz="1600" b="0" i="0" dirty="0">
                <a:solidFill>
                  <a:srgbClr val="000000"/>
                </a:solidFill>
                <a:effectLst/>
                <a:latin typeface="Arial" panose="020B0604020202020204" pitchFamily="34" charset="0"/>
              </a:rPr>
              <a:t>Architecture 53. 2 </a:t>
            </a:r>
            <a:r>
              <a:rPr lang="zh-CN" altLang="de-DE" sz="1600" b="0" i="0" dirty="0">
                <a:solidFill>
                  <a:srgbClr val="000000"/>
                </a:solidFill>
                <a:effectLst/>
                <a:latin typeface="Arial" panose="020B0604020202020204" pitchFamily="34" charset="0"/>
              </a:rPr>
              <a:t>建筑：紫禁城 </a:t>
            </a:r>
            <a:r>
              <a:rPr lang="de-DE" sz="1600" b="0" i="0" dirty="0">
                <a:solidFill>
                  <a:srgbClr val="000000"/>
                </a:solidFill>
                <a:effectLst/>
                <a:latin typeface="Arial" panose="020B0604020202020204" pitchFamily="34" charset="0"/>
              </a:rPr>
              <a:t>Architecture: The </a:t>
            </a:r>
            <a:r>
              <a:rPr lang="de-DE" sz="1600" b="0" i="0" dirty="0" err="1">
                <a:solidFill>
                  <a:srgbClr val="000000"/>
                </a:solidFill>
                <a:effectLst/>
                <a:latin typeface="Arial" panose="020B0604020202020204" pitchFamily="34" charset="0"/>
              </a:rPr>
              <a:t>Forbidden</a:t>
            </a:r>
            <a:r>
              <a:rPr lang="de-DE" sz="1600" b="0" i="0" dirty="0">
                <a:solidFill>
                  <a:srgbClr val="000000"/>
                </a:solidFill>
                <a:effectLst/>
                <a:latin typeface="Arial" panose="020B0604020202020204" pitchFamily="34" charset="0"/>
              </a:rPr>
              <a:t> City 60</a:t>
            </a:r>
          </a:p>
          <a:p>
            <a:pPr algn="l">
              <a:buFont typeface="+mj-lt"/>
              <a:buAutoNum type="arabicPeriod"/>
            </a:pPr>
            <a:r>
              <a:rPr lang="zh-CN" altLang="de-DE" sz="1600" b="0" i="0" dirty="0">
                <a:solidFill>
                  <a:srgbClr val="000000"/>
                </a:solidFill>
                <a:effectLst/>
                <a:latin typeface="Arial" panose="020B0604020202020204" pitchFamily="34" charset="0"/>
              </a:rPr>
              <a:t>我们还需要找机会补两个学时的课。另外的主题 </a:t>
            </a:r>
            <a:r>
              <a:rPr lang="de-DE" sz="1600" b="0" i="0" dirty="0">
                <a:solidFill>
                  <a:srgbClr val="000000"/>
                </a:solidFill>
                <a:effectLst/>
                <a:latin typeface="Arial" panose="020B0604020202020204" pitchFamily="34" charset="0"/>
              </a:rPr>
              <a:t>Additional </a:t>
            </a:r>
            <a:r>
              <a:rPr lang="de-DE" sz="1600" b="0" i="0" dirty="0" err="1">
                <a:solidFill>
                  <a:srgbClr val="000000"/>
                </a:solidFill>
                <a:effectLst/>
                <a:latin typeface="Arial" panose="020B0604020202020204" pitchFamily="34" charset="0"/>
              </a:rPr>
              <a:t>topics</a:t>
            </a:r>
            <a:r>
              <a:rPr lang="de-DE" sz="1600" b="0" i="0" dirty="0">
                <a:solidFill>
                  <a:srgbClr val="000000"/>
                </a:solidFill>
                <a:effectLst/>
                <a:latin typeface="Arial" panose="020B0604020202020204" pitchFamily="34" charset="0"/>
              </a:rPr>
              <a:t> </a:t>
            </a:r>
            <a:r>
              <a:rPr lang="de-DE" sz="1600" b="0" i="0" dirty="0" err="1">
                <a:solidFill>
                  <a:srgbClr val="000000"/>
                </a:solidFill>
                <a:effectLst/>
                <a:latin typeface="Arial" panose="020B0604020202020204" pitchFamily="34" charset="0"/>
              </a:rPr>
              <a:t>for</a:t>
            </a:r>
            <a:r>
              <a:rPr lang="de-DE" sz="1600" b="0" i="0" dirty="0">
                <a:solidFill>
                  <a:srgbClr val="000000"/>
                </a:solidFill>
                <a:effectLst/>
                <a:latin typeface="Arial" panose="020B0604020202020204" pitchFamily="34" charset="0"/>
              </a:rPr>
              <a:t> 2 </a:t>
            </a:r>
            <a:r>
              <a:rPr lang="de-DE" sz="1600" b="0" i="0" dirty="0" err="1">
                <a:solidFill>
                  <a:srgbClr val="000000"/>
                </a:solidFill>
                <a:effectLst/>
                <a:latin typeface="Arial" panose="020B0604020202020204" pitchFamily="34" charset="0"/>
              </a:rPr>
              <a:t>hours</a:t>
            </a:r>
            <a:r>
              <a:rPr lang="de-DE" sz="1600" b="0" i="0" dirty="0">
                <a:solidFill>
                  <a:srgbClr val="000000"/>
                </a:solidFill>
                <a:effectLst/>
                <a:latin typeface="Arial" panose="020B0604020202020204" pitchFamily="34" charset="0"/>
              </a:rPr>
              <a:t> catch-</a:t>
            </a:r>
            <a:r>
              <a:rPr lang="de-DE" sz="1600" b="0" i="0" dirty="0" err="1">
                <a:solidFill>
                  <a:srgbClr val="000000"/>
                </a:solidFill>
                <a:effectLst/>
                <a:latin typeface="Arial" panose="020B0604020202020204" pitchFamily="34" charset="0"/>
              </a:rPr>
              <a:t>up</a:t>
            </a:r>
            <a:r>
              <a:rPr lang="de-DE" sz="1600" b="0" i="0" dirty="0">
                <a:solidFill>
                  <a:srgbClr val="000000"/>
                </a:solidFill>
                <a:effectLst/>
                <a:latin typeface="Arial" panose="020B0604020202020204" pitchFamily="34" charset="0"/>
              </a:rPr>
              <a:t>:</a:t>
            </a:r>
          </a:p>
          <a:p>
            <a:pPr algn="l">
              <a:buFont typeface="+mj-lt"/>
              <a:buAutoNum type="arabicPeriod"/>
            </a:pPr>
            <a:r>
              <a:rPr lang="de-DE" sz="1600" b="0" i="0" dirty="0">
                <a:solidFill>
                  <a:srgbClr val="000000"/>
                </a:solidFill>
                <a:effectLst/>
                <a:latin typeface="Arial" panose="020B0604020202020204" pitchFamily="34" charset="0"/>
              </a:rPr>
              <a:t>June 23 </a:t>
            </a:r>
            <a:r>
              <a:rPr lang="zh-CN" altLang="de-DE" sz="1600" b="0" i="0" dirty="0">
                <a:solidFill>
                  <a:srgbClr val="000000"/>
                </a:solidFill>
                <a:effectLst/>
                <a:latin typeface="Arial" panose="020B0604020202020204" pitchFamily="34" charset="0"/>
              </a:rPr>
              <a:t>期末考试：论文 </a:t>
            </a:r>
            <a:r>
              <a:rPr lang="de-DE" sz="1600" b="0" i="0" dirty="0">
                <a:solidFill>
                  <a:srgbClr val="000000"/>
                </a:solidFill>
                <a:effectLst/>
                <a:latin typeface="Arial" panose="020B0604020202020204" pitchFamily="34" charset="0"/>
              </a:rPr>
              <a:t>Final </a:t>
            </a:r>
            <a:r>
              <a:rPr lang="de-DE" sz="1600" b="0" i="0" dirty="0" err="1">
                <a:solidFill>
                  <a:srgbClr val="000000"/>
                </a:solidFill>
                <a:effectLst/>
                <a:latin typeface="Arial" panose="020B0604020202020204" pitchFamily="34" charset="0"/>
              </a:rPr>
              <a:t>Exam</a:t>
            </a:r>
            <a:endParaRPr lang="de-DE" sz="1600" b="0" i="0" dirty="0">
              <a:solidFill>
                <a:srgbClr val="000000"/>
              </a:solidFill>
              <a:effectLst/>
              <a:latin typeface="Arial" panose="020B0604020202020204" pitchFamily="34" charset="0"/>
            </a:endParaRPr>
          </a:p>
          <a:p>
            <a:pPr eaLnBrk="1" hangingPunct="1"/>
            <a:endParaRPr lang="de-DE" altLang="zh-CN"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2506165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标题 1"/>
          <p:cNvSpPr>
            <a:spLocks noGrp="1"/>
          </p:cNvSpPr>
          <p:nvPr>
            <p:ph type="title"/>
          </p:nvPr>
        </p:nvSpPr>
        <p:spPr/>
        <p:txBody>
          <a:bodyPr>
            <a:normAutofit fontScale="90000"/>
          </a:bodyPr>
          <a:lstStyle/>
          <a:p>
            <a:pPr algn="ctr"/>
            <a:r>
              <a:rPr altLang="zh-CN" b="1" dirty="0">
                <a:solidFill>
                  <a:schemeClr val="tx1"/>
                </a:solidFill>
                <a:latin typeface="Arial" panose="020B0604020202020204" pitchFamily="34" charset="0"/>
                <a:cs typeface="Arial" panose="020B0604020202020204" pitchFamily="34" charset="0"/>
              </a:rPr>
              <a:t>Always here for you!</a:t>
            </a:r>
            <a:br>
              <a:rPr altLang="zh-CN" b="1" dirty="0">
                <a:solidFill>
                  <a:schemeClr val="tx1"/>
                </a:solidFill>
                <a:latin typeface="Arial" panose="020B0604020202020204" pitchFamily="34" charset="0"/>
                <a:cs typeface="Arial" panose="020B0604020202020204" pitchFamily="34" charset="0"/>
              </a:rPr>
            </a:br>
            <a:r>
              <a:rPr lang="zh-CN" altLang="en-US" sz="2800" b="1" dirty="0">
                <a:latin typeface="Arial" panose="020B0604020202020204" pitchFamily="34" charset="0"/>
                <a:cs typeface="Arial" panose="020B0604020202020204" pitchFamily="34" charset="0"/>
              </a:rPr>
              <a:t>隨時隨地</a:t>
            </a:r>
            <a:r>
              <a:rPr lang="zh-CN" altLang="de-DE" sz="2800" b="1" dirty="0">
                <a:solidFill>
                  <a:schemeClr val="tx1"/>
                </a:solidFill>
                <a:latin typeface="Arial" panose="020B0604020202020204" pitchFamily="34" charset="0"/>
                <a:cs typeface="Arial" panose="020B0604020202020204" pitchFamily="34" charset="0"/>
              </a:rPr>
              <a:t>为你们服务</a:t>
            </a:r>
            <a:endParaRPr kumimoji="1" lang="zh-CN" altLang="en-US" b="1" dirty="0">
              <a:solidFill>
                <a:schemeClr val="tx1"/>
              </a:solidFill>
              <a:cs typeface="Arial" panose="020B0604020202020204" pitchFamily="34" charset="0"/>
            </a:endParaRPr>
          </a:p>
        </p:txBody>
      </p:sp>
      <p:sp>
        <p:nvSpPr>
          <p:cNvPr id="107523" name="内容占位符 2"/>
          <p:cNvSpPr>
            <a:spLocks noGrp="1"/>
          </p:cNvSpPr>
          <p:nvPr>
            <p:ph idx="1"/>
          </p:nvPr>
        </p:nvSpPr>
        <p:spPr>
          <a:xfrm>
            <a:off x="866775" y="2603500"/>
            <a:ext cx="7053263" cy="3722688"/>
          </a:xfrm>
        </p:spPr>
        <p:txBody>
          <a:bodyPr>
            <a:normAutofit/>
          </a:bodyPr>
          <a:lstStyle/>
          <a:p>
            <a:pPr algn="ctr">
              <a:buFont typeface="Garamond" panose="02020404030301010803" pitchFamily="18" charset="0"/>
              <a:buNone/>
            </a:pPr>
            <a:r>
              <a:rPr lang="de-DE" altLang="zh-CN" sz="2400" dirty="0" err="1">
                <a:latin typeface="Arial" panose="020B0604020202020204" pitchFamily="34" charset="0"/>
                <a:ea typeface="楷体" panose="02010609060101010101" pitchFamily="49" charset="-122"/>
                <a:cs typeface="Arial" panose="020B0604020202020204" pitchFamily="34" charset="0"/>
              </a:rPr>
              <a:t>Assistant</a:t>
            </a:r>
            <a:r>
              <a:rPr lang="de-DE" altLang="zh-CN" sz="2400" dirty="0">
                <a:latin typeface="Arial" panose="020B0604020202020204" pitchFamily="34" charset="0"/>
                <a:ea typeface="楷体" panose="02010609060101010101" pitchFamily="49" charset="-122"/>
                <a:cs typeface="Arial" panose="020B0604020202020204" pitchFamily="34" charset="0"/>
              </a:rPr>
              <a:t> Professor (</a:t>
            </a:r>
            <a:r>
              <a:rPr lang="de-DE" altLang="zh-CN" sz="2400" dirty="0" err="1">
                <a:latin typeface="Arial" panose="020B0604020202020204" pitchFamily="34" charset="0"/>
                <a:ea typeface="楷体" panose="02010609060101010101" pitchFamily="49" charset="-122"/>
                <a:cs typeface="Arial" panose="020B0604020202020204" pitchFamily="34" charset="0"/>
              </a:rPr>
              <a:t>Adiunkt</a:t>
            </a:r>
            <a:r>
              <a:rPr lang="de-DE" altLang="zh-CN" sz="2400" dirty="0">
                <a:latin typeface="Arial" panose="020B0604020202020204" pitchFamily="34" charset="0"/>
                <a:ea typeface="楷体" panose="02010609060101010101" pitchFamily="49" charset="-122"/>
                <a:cs typeface="Arial" panose="020B0604020202020204" pitchFamily="34" charset="0"/>
              </a:rPr>
              <a:t>) </a:t>
            </a:r>
            <a:r>
              <a:rPr lang="en-US" altLang="zh-CN" sz="2400" dirty="0">
                <a:latin typeface="Arial" panose="020B0604020202020204" pitchFamily="34" charset="0"/>
                <a:ea typeface="楷体" panose="02010609060101010101" pitchFamily="49" charset="-122"/>
                <a:cs typeface="Arial" panose="020B0604020202020204" pitchFamily="34" charset="0"/>
              </a:rPr>
              <a:t>Dr. Martin </a:t>
            </a:r>
            <a:r>
              <a:rPr lang="en-US" altLang="zh-CN" sz="2400" dirty="0" err="1">
                <a:latin typeface="Arial" panose="020B0604020202020204" pitchFamily="34" charset="0"/>
                <a:ea typeface="楷体" panose="02010609060101010101" pitchFamily="49" charset="-122"/>
                <a:cs typeface="Arial" panose="020B0604020202020204" pitchFamily="34" charset="0"/>
              </a:rPr>
              <a:t>Woesler</a:t>
            </a:r>
            <a:r>
              <a:rPr lang="zh-CN" altLang="de-DE" sz="2400" dirty="0">
                <a:latin typeface="Arial" panose="020B0604020202020204" pitchFamily="34" charset="0"/>
                <a:ea typeface="楷体" panose="02010609060101010101" pitchFamily="49" charset="-122"/>
                <a:cs typeface="Arial" panose="020B0604020202020204" pitchFamily="34" charset="0"/>
              </a:rPr>
              <a:t> </a:t>
            </a:r>
            <a:br>
              <a:rPr lang="de-DE" altLang="zh-CN" sz="2400" dirty="0">
                <a:latin typeface="Arial" panose="020B0604020202020204" pitchFamily="34" charset="0"/>
                <a:ea typeface="楷体" panose="02010609060101010101" pitchFamily="49" charset="-122"/>
                <a:cs typeface="Arial" panose="020B0604020202020204" pitchFamily="34" charset="0"/>
              </a:rPr>
            </a:br>
            <a:r>
              <a:rPr lang="zh-CN" altLang="de-DE" sz="2400" dirty="0">
                <a:latin typeface="Arial" panose="020B0604020202020204" pitchFamily="34" charset="0"/>
                <a:ea typeface="楷体" panose="02010609060101010101" pitchFamily="49" charset="-122"/>
                <a:cs typeface="Arial" panose="020B0604020202020204" pitchFamily="34" charset="0"/>
              </a:rPr>
              <a:t>吴漠汀助理教授</a:t>
            </a:r>
            <a:br>
              <a:rPr lang="de-DE" altLang="zh-CN" sz="2400" dirty="0">
                <a:latin typeface="Arial" panose="020B0604020202020204" pitchFamily="34" charset="0"/>
                <a:ea typeface="楷体" panose="02010609060101010101" pitchFamily="49" charset="-122"/>
                <a:cs typeface="Arial" panose="020B0604020202020204" pitchFamily="34" charset="0"/>
              </a:rPr>
            </a:br>
            <a:endParaRPr lang="de-DE" altLang="zh-CN" sz="2400" dirty="0">
              <a:latin typeface="Arial" panose="020B0604020202020204" pitchFamily="34" charset="0"/>
              <a:ea typeface="楷体" panose="02010609060101010101" pitchFamily="49" charset="-122"/>
              <a:cs typeface="Arial" panose="020B0604020202020204" pitchFamily="34" charset="0"/>
            </a:endParaRPr>
          </a:p>
          <a:p>
            <a:pPr marL="0" indent="0" algn="ctr">
              <a:buNone/>
            </a:pPr>
            <a:r>
              <a:rPr lang="en-US" altLang="de-DE" sz="2400" dirty="0">
                <a:latin typeface="Arial" panose="020B0604020202020204" pitchFamily="34" charset="0"/>
                <a:ea typeface="楷体" panose="02010609060101010101" pitchFamily="49" charset="-122"/>
                <a:cs typeface="Arial" panose="020B0604020202020204" pitchFamily="34" charset="0"/>
              </a:rPr>
              <a:t>Office / </a:t>
            </a:r>
            <a:r>
              <a:rPr lang="zh-CN" altLang="de-DE" sz="2400" dirty="0">
                <a:latin typeface="Arial" panose="020B0604020202020204" pitchFamily="34" charset="0"/>
                <a:ea typeface="楷体" panose="02010609060101010101" pitchFamily="49" charset="-122"/>
                <a:cs typeface="Arial" panose="020B0604020202020204" pitchFamily="34" charset="0"/>
              </a:rPr>
              <a:t>办公室</a:t>
            </a:r>
            <a:r>
              <a:rPr lang="de-DE" altLang="zh-CN" sz="2400" dirty="0">
                <a:latin typeface="Arial" panose="020B0604020202020204" pitchFamily="34" charset="0"/>
                <a:ea typeface="楷体" panose="02010609060101010101" pitchFamily="49" charset="-122"/>
                <a:cs typeface="Arial" panose="020B0604020202020204" pitchFamily="34" charset="0"/>
              </a:rPr>
              <a:t>: </a:t>
            </a:r>
          </a:p>
          <a:p>
            <a:pPr marL="0" indent="0" algn="ctr">
              <a:buNone/>
            </a:pPr>
            <a:r>
              <a:rPr lang="en-US" altLang="zh-CN" sz="2400" dirty="0">
                <a:latin typeface="Arial" panose="020B0604020202020204" pitchFamily="34" charset="0"/>
                <a:ea typeface="楷体" panose="02010609060101010101" pitchFamily="49" charset="-122"/>
                <a:cs typeface="Arial" panose="020B0604020202020204" pitchFamily="34" charset="0"/>
              </a:rPr>
              <a:t>Phone / </a:t>
            </a:r>
            <a:r>
              <a:rPr lang="zh-CN" altLang="de-DE" sz="2400" dirty="0">
                <a:latin typeface="Arial" panose="020B0604020202020204" pitchFamily="34" charset="0"/>
                <a:ea typeface="楷体" panose="02010609060101010101" pitchFamily="49" charset="-122"/>
                <a:cs typeface="Arial" panose="020B0604020202020204" pitchFamily="34" charset="0"/>
              </a:rPr>
              <a:t>电话</a:t>
            </a:r>
            <a:r>
              <a:rPr lang="en-US" altLang="zh-CN" sz="2400" dirty="0">
                <a:latin typeface="Arial" panose="020B0604020202020204" pitchFamily="34" charset="0"/>
                <a:ea typeface="楷体" panose="02010609060101010101" pitchFamily="49" charset="-122"/>
                <a:cs typeface="Arial" panose="020B0604020202020204" pitchFamily="34" charset="0"/>
              </a:rPr>
              <a:t>: +49 178 </a:t>
            </a:r>
            <a:r>
              <a:rPr lang="de-DE" altLang="zh-CN" sz="2400" dirty="0">
                <a:latin typeface="Arial" panose="020B0604020202020204" pitchFamily="34" charset="0"/>
                <a:ea typeface="楷体" panose="02010609060101010101" pitchFamily="49" charset="-122"/>
                <a:cs typeface="Arial" panose="020B0604020202020204" pitchFamily="34" charset="0"/>
              </a:rPr>
              <a:t>2073538, +48 152 664204</a:t>
            </a:r>
            <a:br>
              <a:rPr lang="de-DE" altLang="zh-CN" sz="2400" dirty="0">
                <a:latin typeface="Arial" panose="020B0604020202020204" pitchFamily="34" charset="0"/>
                <a:ea typeface="楷体" panose="02010609060101010101" pitchFamily="49" charset="-122"/>
                <a:cs typeface="Arial" panose="020B0604020202020204" pitchFamily="34" charset="0"/>
              </a:rPr>
            </a:br>
            <a:r>
              <a:rPr lang="en-US" altLang="zh-CN" sz="2400" dirty="0">
                <a:latin typeface="Arial" panose="020B0604020202020204" pitchFamily="34" charset="0"/>
                <a:ea typeface="楷体" panose="02010609060101010101" pitchFamily="49" charset="-122"/>
                <a:cs typeface="Arial" panose="020B0604020202020204" pitchFamily="34" charset="0"/>
              </a:rPr>
              <a:t>Email / </a:t>
            </a:r>
            <a:r>
              <a:rPr lang="zh-CN" altLang="de-DE" sz="2400" dirty="0">
                <a:latin typeface="Arial" panose="020B0604020202020204" pitchFamily="34" charset="0"/>
                <a:ea typeface="楷体" panose="02010609060101010101" pitchFamily="49" charset="-122"/>
                <a:cs typeface="Arial" panose="020B0604020202020204" pitchFamily="34" charset="0"/>
              </a:rPr>
              <a:t>电子邮件</a:t>
            </a:r>
            <a:r>
              <a:rPr lang="en-US" altLang="zh-CN" sz="2400" dirty="0">
                <a:latin typeface="Arial" panose="020B0604020202020204" pitchFamily="34" charset="0"/>
                <a:ea typeface="楷体" panose="02010609060101010101" pitchFamily="49" charset="-122"/>
                <a:cs typeface="Arial" panose="020B0604020202020204" pitchFamily="34" charset="0"/>
              </a:rPr>
              <a:t>: </a:t>
            </a:r>
            <a:r>
              <a:rPr lang="en-US" altLang="zh-CN" sz="2400" dirty="0">
                <a:latin typeface="Arial" panose="020B0604020202020204" pitchFamily="34" charset="0"/>
                <a:ea typeface="楷体" panose="02010609060101010101" pitchFamily="49" charset="-122"/>
                <a:cs typeface="Arial" panose="020B0604020202020204" pitchFamily="34" charset="0"/>
                <a:hlinkClick r:id="rId2"/>
              </a:rPr>
              <a:t>martin@woesler.de</a:t>
            </a:r>
            <a:r>
              <a:rPr lang="en-US" altLang="zh-CN" sz="2400" dirty="0">
                <a:latin typeface="Arial" panose="020B0604020202020204" pitchFamily="34" charset="0"/>
                <a:ea typeface="楷体" panose="02010609060101010101" pitchFamily="49" charset="-122"/>
                <a:cs typeface="Arial" panose="020B0604020202020204" pitchFamily="34" charset="0"/>
              </a:rPr>
              <a:t>, martin.woesler@amu.edu.pl</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683568" y="2435404"/>
            <a:ext cx="7704856" cy="2015936"/>
          </a:xfrm>
          <a:prstGeom prst="rect">
            <a:avLst/>
          </a:prstGeom>
          <a:noFill/>
        </p:spPr>
        <p:txBody>
          <a:bodyPr wrap="square" rtlCol="0">
            <a:spAutoFit/>
          </a:bodyPr>
          <a:lstStyle/>
          <a:p>
            <a:pPr algn="ctr"/>
            <a:r>
              <a:rPr lang="de-DE" sz="12500" dirty="0">
                <a:latin typeface="Calibri" panose="020F0502020204030204" pitchFamily="34" charset="0"/>
                <a:ea typeface="华文新魏" panose="02010800040101010101" pitchFamily="2" charset="-122"/>
              </a:rPr>
              <a:t>Thank You</a:t>
            </a:r>
          </a:p>
        </p:txBody>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714348" y="188913"/>
            <a:ext cx="8201052" cy="884237"/>
          </a:xfrm>
        </p:spPr>
        <p:txBody>
          <a:bodyPr>
            <a:normAutofit fontScale="90000"/>
          </a:bodyPr>
          <a:lstStyle/>
          <a:p>
            <a:pPr eaLnBrk="1" hangingPunct="1"/>
            <a:r>
              <a:rPr lang="zh-CN" altLang="de-DE" sz="3400" b="1" dirty="0"/>
              <a:t>态度？没有偏见？当你自己受到影响时</a:t>
            </a:r>
            <a:r>
              <a:rPr lang="de-DE" altLang="zh-CN" sz="3400" b="1" dirty="0"/>
              <a:t>……</a:t>
            </a:r>
            <a:endParaRPr lang="de-DE" sz="3400" b="1" dirty="0"/>
          </a:p>
        </p:txBody>
      </p:sp>
      <p:sp>
        <p:nvSpPr>
          <p:cNvPr id="63491" name="Rectangle 3"/>
          <p:cNvSpPr>
            <a:spLocks noChangeArrowheads="1"/>
          </p:cNvSpPr>
          <p:nvPr/>
        </p:nvSpPr>
        <p:spPr bwMode="auto">
          <a:xfrm>
            <a:off x="1752600" y="1295400"/>
            <a:ext cx="7127875" cy="4752975"/>
          </a:xfrm>
          <a:prstGeom prst="rect">
            <a:avLst/>
          </a:prstGeom>
          <a:noFill/>
          <a:ln w="9525">
            <a:noFill/>
            <a:miter lim="800000"/>
            <a:headEnd/>
            <a:tailEnd/>
          </a:ln>
        </p:spPr>
        <p:txBody>
          <a:bodyPr/>
          <a:lstStyle/>
          <a:p>
            <a:pPr marL="342900" indent="-342900">
              <a:spcBef>
                <a:spcPct val="20000"/>
              </a:spcBef>
              <a:buClr>
                <a:schemeClr val="bg2"/>
              </a:buClr>
              <a:buSzPct val="75000"/>
              <a:buFont typeface="Wingdings" pitchFamily="2" charset="2"/>
              <a:buNone/>
            </a:pPr>
            <a:endParaRPr lang="de-DE" sz="2000"/>
          </a:p>
        </p:txBody>
      </p:sp>
      <p:sp>
        <p:nvSpPr>
          <p:cNvPr id="63492" name="Text Box 4"/>
          <p:cNvSpPr txBox="1">
            <a:spLocks noChangeArrowheads="1"/>
          </p:cNvSpPr>
          <p:nvPr/>
        </p:nvSpPr>
        <p:spPr bwMode="auto">
          <a:xfrm>
            <a:off x="1965325" y="1487488"/>
            <a:ext cx="184150" cy="457200"/>
          </a:xfrm>
          <a:prstGeom prst="rect">
            <a:avLst/>
          </a:prstGeom>
          <a:noFill/>
          <a:ln w="9525">
            <a:noFill/>
            <a:miter lim="800000"/>
            <a:headEnd/>
            <a:tailEnd/>
          </a:ln>
        </p:spPr>
        <p:txBody>
          <a:bodyPr wrap="none">
            <a:spAutoFit/>
          </a:bodyPr>
          <a:lstStyle/>
          <a:p>
            <a:endParaRPr lang="de-DE" b="1"/>
          </a:p>
        </p:txBody>
      </p:sp>
    </p:spTree>
    <p:extLst>
      <p:ext uri="{BB962C8B-B14F-4D97-AF65-F5344CB8AC3E}">
        <p14:creationId xmlns:p14="http://schemas.microsoft.com/office/powerpoint/2010/main" val="32407555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714348" y="188913"/>
            <a:ext cx="8201052" cy="884237"/>
          </a:xfrm>
        </p:spPr>
        <p:txBody>
          <a:bodyPr>
            <a:normAutofit fontScale="90000"/>
          </a:bodyPr>
          <a:lstStyle/>
          <a:p>
            <a:pPr eaLnBrk="1" hangingPunct="1"/>
            <a:r>
              <a:rPr lang="zh-CN" altLang="de-DE" sz="3400" b="1" dirty="0"/>
              <a:t>态度？没有偏见？当你自己受到影响时</a:t>
            </a:r>
            <a:r>
              <a:rPr lang="de-DE" altLang="zh-CN" sz="3400" b="1" dirty="0"/>
              <a:t>……</a:t>
            </a:r>
            <a:endParaRPr lang="de-DE" sz="3400" b="1" dirty="0"/>
          </a:p>
        </p:txBody>
      </p:sp>
      <p:sp>
        <p:nvSpPr>
          <p:cNvPr id="63491" name="Rectangle 3"/>
          <p:cNvSpPr>
            <a:spLocks noChangeArrowheads="1"/>
          </p:cNvSpPr>
          <p:nvPr/>
        </p:nvSpPr>
        <p:spPr bwMode="auto">
          <a:xfrm>
            <a:off x="1752600" y="1295400"/>
            <a:ext cx="7127875" cy="4752975"/>
          </a:xfrm>
          <a:prstGeom prst="rect">
            <a:avLst/>
          </a:prstGeom>
          <a:noFill/>
          <a:ln w="9525">
            <a:noFill/>
            <a:miter lim="800000"/>
            <a:headEnd/>
            <a:tailEnd/>
          </a:ln>
        </p:spPr>
        <p:txBody>
          <a:bodyPr/>
          <a:lstStyle/>
          <a:p>
            <a:pPr marL="342900" indent="-342900">
              <a:spcBef>
                <a:spcPct val="20000"/>
              </a:spcBef>
              <a:buClr>
                <a:schemeClr val="bg2"/>
              </a:buClr>
              <a:buSzPct val="75000"/>
              <a:buFont typeface="Wingdings" pitchFamily="2" charset="2"/>
              <a:buNone/>
            </a:pPr>
            <a:endParaRPr lang="de-DE" sz="2000"/>
          </a:p>
        </p:txBody>
      </p:sp>
      <p:sp>
        <p:nvSpPr>
          <p:cNvPr id="63492" name="Text Box 4"/>
          <p:cNvSpPr txBox="1">
            <a:spLocks noChangeArrowheads="1"/>
          </p:cNvSpPr>
          <p:nvPr/>
        </p:nvSpPr>
        <p:spPr bwMode="auto">
          <a:xfrm>
            <a:off x="1965325" y="1487488"/>
            <a:ext cx="184150" cy="457200"/>
          </a:xfrm>
          <a:prstGeom prst="rect">
            <a:avLst/>
          </a:prstGeom>
          <a:noFill/>
          <a:ln w="9525">
            <a:noFill/>
            <a:miter lim="800000"/>
            <a:headEnd/>
            <a:tailEnd/>
          </a:ln>
        </p:spPr>
        <p:txBody>
          <a:bodyPr wrap="none">
            <a:spAutoFit/>
          </a:bodyPr>
          <a:lstStyle/>
          <a:p>
            <a:endParaRPr lang="de-DE" b="1"/>
          </a:p>
        </p:txBody>
      </p:sp>
      <p:pic>
        <p:nvPicPr>
          <p:cNvPr id="399367" name="Picture 7" descr="Fever"/>
          <p:cNvPicPr>
            <a:picLocks noChangeAspect="1" noChangeArrowheads="1"/>
          </p:cNvPicPr>
          <p:nvPr/>
        </p:nvPicPr>
        <p:blipFill>
          <a:blip r:embed="rId3"/>
          <a:srcRect/>
          <a:stretch>
            <a:fillRect/>
          </a:stretch>
        </p:blipFill>
        <p:spPr bwMode="auto">
          <a:xfrm>
            <a:off x="1357290" y="1196974"/>
            <a:ext cx="6215081" cy="5664199"/>
          </a:xfrm>
          <a:prstGeom prst="rect">
            <a:avLst/>
          </a:prstGeom>
          <a:noFill/>
          <a:ln w="9525">
            <a:noFill/>
            <a:miter lim="800000"/>
            <a:headEnd/>
            <a:tailEnd/>
          </a:ln>
        </p:spPr>
      </p:pic>
    </p:spTree>
    <p:extLst>
      <p:ext uri="{BB962C8B-B14F-4D97-AF65-F5344CB8AC3E}">
        <p14:creationId xmlns:p14="http://schemas.microsoft.com/office/powerpoint/2010/main" val="2301529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nodeType="clickEffect">
                                  <p:stCondLst>
                                    <p:cond delay="0"/>
                                  </p:stCondLst>
                                  <p:childTnLst>
                                    <p:set>
                                      <p:cBhvr>
                                        <p:cTn id="6" dur="1" fill="hold">
                                          <p:stCondLst>
                                            <p:cond delay="0"/>
                                          </p:stCondLst>
                                        </p:cTn>
                                        <p:tgtEl>
                                          <p:spTgt spid="399367"/>
                                        </p:tgtEl>
                                        <p:attrNameLst>
                                          <p:attrName>style.visibility</p:attrName>
                                        </p:attrNameLst>
                                      </p:cBhvr>
                                      <p:to>
                                        <p:strVal val="visible"/>
                                      </p:to>
                                    </p:set>
                                    <p:animEffect transition="in" filter="fade">
                                      <p:cBhvr>
                                        <p:cTn id="7" dur="770" decel="100000"/>
                                        <p:tgtEl>
                                          <p:spTgt spid="399367"/>
                                        </p:tgtEl>
                                      </p:cBhvr>
                                    </p:animEffect>
                                    <p:animScale>
                                      <p:cBhvr>
                                        <p:cTn id="8" dur="770" decel="100000"/>
                                        <p:tgtEl>
                                          <p:spTgt spid="399367"/>
                                        </p:tgtEl>
                                      </p:cBhvr>
                                      <p:from x="10000" y="10000"/>
                                      <p:to x="200000" y="450000"/>
                                    </p:animScale>
                                    <p:animScale>
                                      <p:cBhvr>
                                        <p:cTn id="9" dur="1230" accel="100000" fill="hold">
                                          <p:stCondLst>
                                            <p:cond delay="770"/>
                                          </p:stCondLst>
                                        </p:cTn>
                                        <p:tgtEl>
                                          <p:spTgt spid="399367"/>
                                        </p:tgtEl>
                                      </p:cBhvr>
                                      <p:from x="200000" y="450000"/>
                                      <p:to x="100000" y="100000"/>
                                    </p:animScale>
                                    <p:set>
                                      <p:cBhvr>
                                        <p:cTn id="10" dur="770" fill="hold"/>
                                        <p:tgtEl>
                                          <p:spTgt spid="399367"/>
                                        </p:tgtEl>
                                        <p:attrNameLst>
                                          <p:attrName>ppt_x</p:attrName>
                                        </p:attrNameLst>
                                      </p:cBhvr>
                                      <p:to>
                                        <p:strVal val="(0.5)"/>
                                      </p:to>
                                    </p:set>
                                    <p:anim from="(0.5)" to="(#ppt_x)" calcmode="lin" valueType="num">
                                      <p:cBhvr>
                                        <p:cTn id="11" dur="1230" accel="100000" fill="hold">
                                          <p:stCondLst>
                                            <p:cond delay="770"/>
                                          </p:stCondLst>
                                        </p:cTn>
                                        <p:tgtEl>
                                          <p:spTgt spid="399367"/>
                                        </p:tgtEl>
                                        <p:attrNameLst>
                                          <p:attrName>ppt_x</p:attrName>
                                        </p:attrNameLst>
                                      </p:cBhvr>
                                    </p:anim>
                                    <p:set>
                                      <p:cBhvr>
                                        <p:cTn id="12" dur="770" fill="hold"/>
                                        <p:tgtEl>
                                          <p:spTgt spid="399367"/>
                                        </p:tgtEl>
                                        <p:attrNameLst>
                                          <p:attrName>ppt_y</p:attrName>
                                        </p:attrNameLst>
                                      </p:cBhvr>
                                      <p:to>
                                        <p:strVal val="(#ppt_y+0.4)"/>
                                      </p:to>
                                    </p:set>
                                    <p:anim from="(#ppt_y+0.4)" to="(#ppt_y)" calcmode="lin" valueType="num">
                                      <p:cBhvr>
                                        <p:cTn id="13" dur="1230" accel="100000" fill="hold">
                                          <p:stCondLst>
                                            <p:cond delay="770"/>
                                          </p:stCondLst>
                                        </p:cTn>
                                        <p:tgtEl>
                                          <p:spTgt spid="399367"/>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714348" y="188913"/>
            <a:ext cx="8201052" cy="884237"/>
          </a:xfrm>
        </p:spPr>
        <p:txBody>
          <a:bodyPr>
            <a:normAutofit fontScale="90000"/>
          </a:bodyPr>
          <a:lstStyle/>
          <a:p>
            <a:pPr eaLnBrk="1" hangingPunct="1"/>
            <a:r>
              <a:rPr lang="zh-CN" altLang="de-DE" sz="3400" b="1" dirty="0"/>
              <a:t>态度？没有偏见？当你自己受到影响时</a:t>
            </a:r>
            <a:r>
              <a:rPr lang="de-DE" altLang="zh-CN" sz="3400" b="1" dirty="0"/>
              <a:t>……</a:t>
            </a:r>
            <a:endParaRPr lang="de-DE" sz="3400" b="1" dirty="0"/>
          </a:p>
        </p:txBody>
      </p:sp>
      <p:sp>
        <p:nvSpPr>
          <p:cNvPr id="63491" name="Rectangle 3"/>
          <p:cNvSpPr>
            <a:spLocks noChangeArrowheads="1"/>
          </p:cNvSpPr>
          <p:nvPr/>
        </p:nvSpPr>
        <p:spPr bwMode="auto">
          <a:xfrm>
            <a:off x="1752600" y="1295400"/>
            <a:ext cx="7127875" cy="4752975"/>
          </a:xfrm>
          <a:prstGeom prst="rect">
            <a:avLst/>
          </a:prstGeom>
          <a:noFill/>
          <a:ln w="9525">
            <a:noFill/>
            <a:miter lim="800000"/>
            <a:headEnd/>
            <a:tailEnd/>
          </a:ln>
        </p:spPr>
        <p:txBody>
          <a:bodyPr/>
          <a:lstStyle/>
          <a:p>
            <a:pPr marL="342900" indent="-342900">
              <a:spcBef>
                <a:spcPct val="20000"/>
              </a:spcBef>
              <a:buClr>
                <a:schemeClr val="bg2"/>
              </a:buClr>
              <a:buSzPct val="75000"/>
              <a:buFont typeface="Wingdings" pitchFamily="2" charset="2"/>
              <a:buNone/>
            </a:pPr>
            <a:endParaRPr lang="de-DE" sz="2000"/>
          </a:p>
        </p:txBody>
      </p:sp>
      <p:sp>
        <p:nvSpPr>
          <p:cNvPr id="63492" name="Text Box 4"/>
          <p:cNvSpPr txBox="1">
            <a:spLocks noChangeArrowheads="1"/>
          </p:cNvSpPr>
          <p:nvPr/>
        </p:nvSpPr>
        <p:spPr bwMode="auto">
          <a:xfrm>
            <a:off x="1965325" y="1487488"/>
            <a:ext cx="184150" cy="457200"/>
          </a:xfrm>
          <a:prstGeom prst="rect">
            <a:avLst/>
          </a:prstGeom>
          <a:noFill/>
          <a:ln w="9525">
            <a:noFill/>
            <a:miter lim="800000"/>
            <a:headEnd/>
            <a:tailEnd/>
          </a:ln>
        </p:spPr>
        <p:txBody>
          <a:bodyPr wrap="none">
            <a:spAutoFit/>
          </a:bodyPr>
          <a:lstStyle/>
          <a:p>
            <a:endParaRPr lang="de-DE" b="1"/>
          </a:p>
        </p:txBody>
      </p:sp>
      <p:pic>
        <p:nvPicPr>
          <p:cNvPr id="399367" name="Picture 7" descr="Fever"/>
          <p:cNvPicPr>
            <a:picLocks noChangeAspect="1" noChangeArrowheads="1"/>
          </p:cNvPicPr>
          <p:nvPr/>
        </p:nvPicPr>
        <p:blipFill>
          <a:blip r:embed="rId3"/>
          <a:srcRect/>
          <a:stretch>
            <a:fillRect/>
          </a:stretch>
        </p:blipFill>
        <p:spPr bwMode="auto">
          <a:xfrm>
            <a:off x="1357290" y="1196974"/>
            <a:ext cx="6215081" cy="5664199"/>
          </a:xfrm>
          <a:prstGeom prst="rect">
            <a:avLst/>
          </a:prstGeom>
          <a:noFill/>
          <a:ln w="9525">
            <a:noFill/>
            <a:miter lim="800000"/>
            <a:headEnd/>
            <a:tailEnd/>
          </a:ln>
        </p:spPr>
      </p:pic>
      <p:sp>
        <p:nvSpPr>
          <p:cNvPr id="399368" name="Text Box 8"/>
          <p:cNvSpPr txBox="1">
            <a:spLocks noChangeArrowheads="1"/>
          </p:cNvSpPr>
          <p:nvPr/>
        </p:nvSpPr>
        <p:spPr bwMode="auto">
          <a:xfrm>
            <a:off x="297750" y="2928934"/>
            <a:ext cx="837089" cy="1477328"/>
          </a:xfrm>
          <a:prstGeom prst="rect">
            <a:avLst/>
          </a:prstGeom>
          <a:noFill/>
          <a:ln w="9525">
            <a:noFill/>
            <a:miter lim="800000"/>
            <a:headEnd/>
            <a:tailEnd/>
          </a:ln>
        </p:spPr>
        <p:txBody>
          <a:bodyPr wrap="none">
            <a:spAutoFit/>
          </a:bodyPr>
          <a:lstStyle/>
          <a:p>
            <a:pPr algn="ctr"/>
            <a:r>
              <a:rPr lang="de-DE" sz="1800" dirty="0">
                <a:latin typeface="Trebuchet MS" pitchFamily="34" charset="0"/>
              </a:rPr>
              <a:t>„</a:t>
            </a:r>
            <a:r>
              <a:rPr lang="zh-CN" altLang="de-DE" dirty="0">
                <a:latin typeface="Trebuchet MS" pitchFamily="34" charset="0"/>
              </a:rPr>
              <a:t>只不</a:t>
            </a:r>
            <a:endParaRPr lang="de-DE" altLang="zh-CN" dirty="0">
              <a:latin typeface="Trebuchet MS" pitchFamily="34" charset="0"/>
            </a:endParaRPr>
          </a:p>
          <a:p>
            <a:pPr algn="ctr"/>
            <a:r>
              <a:rPr lang="zh-CN" altLang="de-DE" dirty="0">
                <a:latin typeface="Trebuchet MS" pitchFamily="34" charset="0"/>
              </a:rPr>
              <a:t>要跟</a:t>
            </a:r>
            <a:endParaRPr lang="de-DE" altLang="zh-CN" dirty="0">
              <a:latin typeface="Trebuchet MS" pitchFamily="34" charset="0"/>
            </a:endParaRPr>
          </a:p>
          <a:p>
            <a:pPr algn="ctr"/>
            <a:r>
              <a:rPr lang="zh-CN" altLang="de-DE" dirty="0">
                <a:latin typeface="Trebuchet MS" pitchFamily="34" charset="0"/>
              </a:rPr>
              <a:t>这种</a:t>
            </a:r>
            <a:endParaRPr lang="de-DE" altLang="zh-CN" dirty="0">
              <a:latin typeface="Trebuchet MS" pitchFamily="34" charset="0"/>
            </a:endParaRPr>
          </a:p>
          <a:p>
            <a:pPr algn="ctr"/>
            <a:r>
              <a:rPr lang="zh-CN" altLang="de-DE" dirty="0">
                <a:latin typeface="Trebuchet MS" pitchFamily="34" charset="0"/>
              </a:rPr>
              <a:t>人结</a:t>
            </a:r>
            <a:endParaRPr lang="de-DE" altLang="zh-CN" dirty="0">
              <a:latin typeface="Trebuchet MS" pitchFamily="34" charset="0"/>
            </a:endParaRPr>
          </a:p>
          <a:p>
            <a:pPr algn="ctr"/>
            <a:r>
              <a:rPr lang="zh-CN" altLang="de-DE" dirty="0">
                <a:latin typeface="Trebuchet MS" pitchFamily="34" charset="0"/>
              </a:rPr>
              <a:t>婚！</a:t>
            </a:r>
            <a:r>
              <a:rPr lang="de-DE" sz="1800" dirty="0">
                <a:latin typeface="Trebuchet MS" pitchFamily="34" charset="0"/>
              </a:rPr>
              <a:t> “</a:t>
            </a:r>
          </a:p>
        </p:txBody>
      </p:sp>
      <p:sp>
        <p:nvSpPr>
          <p:cNvPr id="63496" name="Text Box 10"/>
          <p:cNvSpPr txBox="1">
            <a:spLocks noChangeArrowheads="1"/>
          </p:cNvSpPr>
          <p:nvPr/>
        </p:nvSpPr>
        <p:spPr bwMode="auto">
          <a:xfrm>
            <a:off x="7858148" y="1989138"/>
            <a:ext cx="1143008" cy="1338828"/>
          </a:xfrm>
          <a:prstGeom prst="rect">
            <a:avLst/>
          </a:prstGeom>
          <a:noFill/>
          <a:ln w="9525">
            <a:noFill/>
            <a:miter lim="800000"/>
            <a:headEnd/>
            <a:tailEnd/>
          </a:ln>
        </p:spPr>
        <p:txBody>
          <a:bodyPr wrap="square">
            <a:spAutoFit/>
          </a:bodyPr>
          <a:lstStyle/>
          <a:p>
            <a:pPr>
              <a:spcBef>
                <a:spcPct val="50000"/>
              </a:spcBef>
            </a:pPr>
            <a:r>
              <a:rPr lang="zh-CN" altLang="de-DE" sz="1800" dirty="0">
                <a:latin typeface="Trebuchet MS" pitchFamily="34" charset="0"/>
              </a:rPr>
              <a:t>数据</a:t>
            </a:r>
            <a:r>
              <a:rPr lang="de-DE" sz="1800" dirty="0">
                <a:latin typeface="Trebuchet MS" pitchFamily="34" charset="0"/>
              </a:rPr>
              <a:t>:</a:t>
            </a:r>
          </a:p>
          <a:p>
            <a:pPr>
              <a:spcBef>
                <a:spcPct val="50000"/>
              </a:spcBef>
            </a:pPr>
            <a:r>
              <a:rPr lang="de-DE" sz="1800" dirty="0">
                <a:latin typeface="Trebuchet MS" pitchFamily="34" charset="0"/>
              </a:rPr>
              <a:t>10 </a:t>
            </a:r>
            <a:r>
              <a:rPr lang="zh-CN" altLang="de-DE" sz="1800" dirty="0">
                <a:latin typeface="Trebuchet MS" pitchFamily="34" charset="0"/>
              </a:rPr>
              <a:t>让她走，</a:t>
            </a:r>
            <a:r>
              <a:rPr lang="de-DE" altLang="zh-CN" sz="1800" dirty="0">
                <a:latin typeface="Trebuchet MS" pitchFamily="34" charset="0"/>
              </a:rPr>
              <a:t>19</a:t>
            </a:r>
            <a:r>
              <a:rPr lang="zh-CN" altLang="de-DE" sz="1800" dirty="0">
                <a:latin typeface="Trebuchet MS" pitchFamily="34" charset="0"/>
              </a:rPr>
              <a:t>不让她走。</a:t>
            </a:r>
            <a:endParaRPr lang="de-DE" sz="1800" dirty="0">
              <a:latin typeface="Trebuchet MS"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nodeType="clickEffect">
                                  <p:stCondLst>
                                    <p:cond delay="0"/>
                                  </p:stCondLst>
                                  <p:childTnLst>
                                    <p:set>
                                      <p:cBhvr>
                                        <p:cTn id="6" dur="1" fill="hold">
                                          <p:stCondLst>
                                            <p:cond delay="0"/>
                                          </p:stCondLst>
                                        </p:cTn>
                                        <p:tgtEl>
                                          <p:spTgt spid="399367"/>
                                        </p:tgtEl>
                                        <p:attrNameLst>
                                          <p:attrName>style.visibility</p:attrName>
                                        </p:attrNameLst>
                                      </p:cBhvr>
                                      <p:to>
                                        <p:strVal val="visible"/>
                                      </p:to>
                                    </p:set>
                                    <p:animEffect transition="in" filter="fade">
                                      <p:cBhvr>
                                        <p:cTn id="7" dur="770" decel="100000"/>
                                        <p:tgtEl>
                                          <p:spTgt spid="399367"/>
                                        </p:tgtEl>
                                      </p:cBhvr>
                                    </p:animEffect>
                                    <p:animScale>
                                      <p:cBhvr>
                                        <p:cTn id="8" dur="770" decel="100000"/>
                                        <p:tgtEl>
                                          <p:spTgt spid="399367"/>
                                        </p:tgtEl>
                                      </p:cBhvr>
                                      <p:from x="10000" y="10000"/>
                                      <p:to x="200000" y="450000"/>
                                    </p:animScale>
                                    <p:animScale>
                                      <p:cBhvr>
                                        <p:cTn id="9" dur="1230" accel="100000" fill="hold">
                                          <p:stCondLst>
                                            <p:cond delay="770"/>
                                          </p:stCondLst>
                                        </p:cTn>
                                        <p:tgtEl>
                                          <p:spTgt spid="399367"/>
                                        </p:tgtEl>
                                      </p:cBhvr>
                                      <p:from x="200000" y="450000"/>
                                      <p:to x="100000" y="100000"/>
                                    </p:animScale>
                                    <p:set>
                                      <p:cBhvr>
                                        <p:cTn id="10" dur="770" fill="hold"/>
                                        <p:tgtEl>
                                          <p:spTgt spid="399367"/>
                                        </p:tgtEl>
                                        <p:attrNameLst>
                                          <p:attrName>ppt_x</p:attrName>
                                        </p:attrNameLst>
                                      </p:cBhvr>
                                      <p:to>
                                        <p:strVal val="(0.5)"/>
                                      </p:to>
                                    </p:set>
                                    <p:anim from="(0.5)" to="(#ppt_x)" calcmode="lin" valueType="num">
                                      <p:cBhvr>
                                        <p:cTn id="11" dur="1230" accel="100000" fill="hold">
                                          <p:stCondLst>
                                            <p:cond delay="770"/>
                                          </p:stCondLst>
                                        </p:cTn>
                                        <p:tgtEl>
                                          <p:spTgt spid="399367"/>
                                        </p:tgtEl>
                                        <p:attrNameLst>
                                          <p:attrName>ppt_x</p:attrName>
                                        </p:attrNameLst>
                                      </p:cBhvr>
                                    </p:anim>
                                    <p:set>
                                      <p:cBhvr>
                                        <p:cTn id="12" dur="770" fill="hold"/>
                                        <p:tgtEl>
                                          <p:spTgt spid="399367"/>
                                        </p:tgtEl>
                                        <p:attrNameLst>
                                          <p:attrName>ppt_y</p:attrName>
                                        </p:attrNameLst>
                                      </p:cBhvr>
                                      <p:to>
                                        <p:strVal val="(#ppt_y+0.4)"/>
                                      </p:to>
                                    </p:set>
                                    <p:anim from="(#ppt_y+0.4)" to="(#ppt_y)" calcmode="lin" valueType="num">
                                      <p:cBhvr>
                                        <p:cTn id="13" dur="1230" accel="100000" fill="hold">
                                          <p:stCondLst>
                                            <p:cond delay="770"/>
                                          </p:stCondLst>
                                        </p:cTn>
                                        <p:tgtEl>
                                          <p:spTgt spid="399367"/>
                                        </p:tgtEl>
                                        <p:attrNameLst>
                                          <p:attrName>ppt_y</p:attrName>
                                        </p:attrNameLst>
                                      </p:cBhvr>
                                    </p:anim>
                                  </p:childTnLst>
                                </p:cTn>
                              </p:par>
                              <p:par>
                                <p:cTn id="14" presetID="51" presetClass="entr" presetSubtype="0" fill="hold" grpId="0" nodeType="withEffect">
                                  <p:stCondLst>
                                    <p:cond delay="0"/>
                                  </p:stCondLst>
                                  <p:childTnLst>
                                    <p:set>
                                      <p:cBhvr>
                                        <p:cTn id="15" dur="1" fill="hold">
                                          <p:stCondLst>
                                            <p:cond delay="0"/>
                                          </p:stCondLst>
                                        </p:cTn>
                                        <p:tgtEl>
                                          <p:spTgt spid="399368"/>
                                        </p:tgtEl>
                                        <p:attrNameLst>
                                          <p:attrName>style.visibility</p:attrName>
                                        </p:attrNameLst>
                                      </p:cBhvr>
                                      <p:to>
                                        <p:strVal val="visible"/>
                                      </p:to>
                                    </p:set>
                                    <p:animEffect transition="in" filter="fade">
                                      <p:cBhvr>
                                        <p:cTn id="16" dur="770" decel="100000"/>
                                        <p:tgtEl>
                                          <p:spTgt spid="399368"/>
                                        </p:tgtEl>
                                      </p:cBhvr>
                                    </p:animEffect>
                                    <p:animScale>
                                      <p:cBhvr>
                                        <p:cTn id="17" dur="770" decel="100000"/>
                                        <p:tgtEl>
                                          <p:spTgt spid="399368"/>
                                        </p:tgtEl>
                                      </p:cBhvr>
                                      <p:from x="10000" y="10000"/>
                                      <p:to x="200000" y="450000"/>
                                    </p:animScale>
                                    <p:animScale>
                                      <p:cBhvr>
                                        <p:cTn id="18" dur="1230" accel="100000" fill="hold">
                                          <p:stCondLst>
                                            <p:cond delay="770"/>
                                          </p:stCondLst>
                                        </p:cTn>
                                        <p:tgtEl>
                                          <p:spTgt spid="399368"/>
                                        </p:tgtEl>
                                      </p:cBhvr>
                                      <p:from x="200000" y="450000"/>
                                      <p:to x="100000" y="100000"/>
                                    </p:animScale>
                                    <p:set>
                                      <p:cBhvr>
                                        <p:cTn id="19" dur="770" fill="hold"/>
                                        <p:tgtEl>
                                          <p:spTgt spid="399368"/>
                                        </p:tgtEl>
                                        <p:attrNameLst>
                                          <p:attrName>ppt_x</p:attrName>
                                        </p:attrNameLst>
                                      </p:cBhvr>
                                      <p:to>
                                        <p:strVal val="(0.5)"/>
                                      </p:to>
                                    </p:set>
                                    <p:anim from="(0.5)" to="(#ppt_x)" calcmode="lin" valueType="num">
                                      <p:cBhvr>
                                        <p:cTn id="20" dur="1230" accel="100000" fill="hold">
                                          <p:stCondLst>
                                            <p:cond delay="770"/>
                                          </p:stCondLst>
                                        </p:cTn>
                                        <p:tgtEl>
                                          <p:spTgt spid="399368"/>
                                        </p:tgtEl>
                                        <p:attrNameLst>
                                          <p:attrName>ppt_x</p:attrName>
                                        </p:attrNameLst>
                                      </p:cBhvr>
                                    </p:anim>
                                    <p:set>
                                      <p:cBhvr>
                                        <p:cTn id="21" dur="770" fill="hold"/>
                                        <p:tgtEl>
                                          <p:spTgt spid="399368"/>
                                        </p:tgtEl>
                                        <p:attrNameLst>
                                          <p:attrName>ppt_y</p:attrName>
                                        </p:attrNameLst>
                                      </p:cBhvr>
                                      <p:to>
                                        <p:strVal val="(#ppt_y+0.4)"/>
                                      </p:to>
                                    </p:set>
                                    <p:anim from="(#ppt_y+0.4)" to="(#ppt_y)" calcmode="lin" valueType="num">
                                      <p:cBhvr>
                                        <p:cTn id="22" dur="1230" accel="100000" fill="hold">
                                          <p:stCondLst>
                                            <p:cond delay="770"/>
                                          </p:stCondLst>
                                        </p:cTn>
                                        <p:tgtEl>
                                          <p:spTgt spid="399368"/>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68" grpId="0"/>
    </p:bldLst>
  </p:timing>
</p:sld>
</file>

<file path=ppt/theme/theme1.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模块">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5194</Words>
  <Application>Microsoft Office PowerPoint</Application>
  <PresentationFormat>Bildschirmpräsentation (4:3)</PresentationFormat>
  <Paragraphs>590</Paragraphs>
  <Slides>62</Slides>
  <Notes>50</Notes>
  <HiddenSlides>0</HiddenSlides>
  <MMClips>0</MMClips>
  <ScaleCrop>false</ScaleCrop>
  <HeadingPairs>
    <vt:vector size="8" baseType="variant">
      <vt:variant>
        <vt:lpstr>Verwendete Schriftarten</vt:lpstr>
      </vt:variant>
      <vt:variant>
        <vt:i4>12</vt:i4>
      </vt:variant>
      <vt:variant>
        <vt:lpstr>Design</vt:lpstr>
      </vt:variant>
      <vt:variant>
        <vt:i4>1</vt:i4>
      </vt:variant>
      <vt:variant>
        <vt:lpstr>Eingebettete OLE-Server</vt:lpstr>
      </vt:variant>
      <vt:variant>
        <vt:i4>1</vt:i4>
      </vt:variant>
      <vt:variant>
        <vt:lpstr>Folientitel</vt:lpstr>
      </vt:variant>
      <vt:variant>
        <vt:i4>62</vt:i4>
      </vt:variant>
    </vt:vector>
  </HeadingPairs>
  <TitlesOfParts>
    <vt:vector size="76" baseType="lpstr">
      <vt:lpstr>KaiTi</vt:lpstr>
      <vt:lpstr>KaiTi</vt:lpstr>
      <vt:lpstr>MentiText</vt:lpstr>
      <vt:lpstr>Arial</vt:lpstr>
      <vt:lpstr>Arial</vt:lpstr>
      <vt:lpstr>Calibri</vt:lpstr>
      <vt:lpstr>Comic Sans MS</vt:lpstr>
      <vt:lpstr>Corbel</vt:lpstr>
      <vt:lpstr>Garamond</vt:lpstr>
      <vt:lpstr>Times New Roman</vt:lpstr>
      <vt:lpstr>Trebuchet MS</vt:lpstr>
      <vt:lpstr>Wingdings</vt:lpstr>
      <vt:lpstr>Larissa-Design</vt:lpstr>
      <vt:lpstr>Photo Editor Photo</vt:lpstr>
      <vt:lpstr>中国文化 研究生课（研一） Kultura chińska | Chinese Culture for first year Master Students 第四周 Session 4</vt:lpstr>
      <vt:lpstr>Students Introduction 自我介绍</vt:lpstr>
      <vt:lpstr>Self-Introduction 自我介绍</vt:lpstr>
      <vt:lpstr>这是什么情况？</vt:lpstr>
      <vt:lpstr>4. Kulturstandards am Bei-spiel Deutschland-China</vt:lpstr>
      <vt:lpstr>PowerPoint-Präsentation</vt:lpstr>
      <vt:lpstr>态度？没有偏见？当你自己受到影响时……</vt:lpstr>
      <vt:lpstr>态度？没有偏见？当你自己受到影响时……</vt:lpstr>
      <vt:lpstr>态度？没有偏见？当你自己受到影响时……</vt:lpstr>
      <vt:lpstr>Overview</vt:lpstr>
      <vt:lpstr>1.1 Your experiences in foreign cultures</vt:lpstr>
      <vt:lpstr>Video clip</vt:lpstr>
      <vt:lpstr>1.4 Culture shock</vt:lpstr>
      <vt:lpstr>1.4 Culture shock</vt:lpstr>
      <vt:lpstr>1.4 Culture shock</vt:lpstr>
      <vt:lpstr>1.4 Culture shock</vt:lpstr>
      <vt:lpstr>1.4 Culture shock</vt:lpstr>
      <vt:lpstr>1.4 Culture shock</vt:lpstr>
      <vt:lpstr>1.4 Culture shock</vt:lpstr>
      <vt:lpstr>1.4 Culture shock</vt:lpstr>
      <vt:lpstr>Culture shock: Literature</vt:lpstr>
      <vt:lpstr>Culture Shock</vt:lpstr>
      <vt:lpstr>2. situations in the foreign culture</vt:lpstr>
      <vt:lpstr>situations in the foreign culture</vt:lpstr>
      <vt:lpstr>situations in the foreign culture</vt:lpstr>
      <vt:lpstr>situations in the foreign culture</vt:lpstr>
      <vt:lpstr>situations in the foreign culture</vt:lpstr>
      <vt:lpstr>situations in the foreign culture</vt:lpstr>
      <vt:lpstr>2. Cross-cultural competences</vt:lpstr>
      <vt:lpstr>Cross-cultural competences</vt:lpstr>
      <vt:lpstr>2. Problem oriented approaches</vt:lpstr>
      <vt:lpstr>Clash of Civilizations</vt:lpstr>
      <vt:lpstr>PowerPoint-Präsentation</vt:lpstr>
      <vt:lpstr>PowerPoint-Präsentation</vt:lpstr>
      <vt:lpstr>PowerPoint-Präsentation</vt:lpstr>
      <vt:lpstr>PowerPoint-Präsentation</vt:lpstr>
      <vt:lpstr>Huntingtons Einteilung der Welt in Kulturkreise</vt:lpstr>
      <vt:lpstr>PowerPoint-Präsentation</vt:lpstr>
      <vt:lpstr>PowerPoint-Präsentation</vt:lpstr>
      <vt:lpstr>PowerPoint-Präsentation</vt:lpstr>
      <vt:lpstr>PowerPoint-Präsentation</vt:lpstr>
      <vt:lpstr>2. Lösungsorientierter Ansatz 2.1 Gemeinsamkeiten</vt:lpstr>
      <vt:lpstr>2. Lösungsorientierter Ansatz 2.2 Wissensebene</vt:lpstr>
      <vt:lpstr>Lösungsorientierter Ansatz 2. Wissensebene</vt:lpstr>
      <vt:lpstr>2. Lösungsorientierter Ansatz 2.3 Einstellungsebene</vt:lpstr>
      <vt:lpstr>2. Lösungsorientierter Ansatz 2.3 Einstellungsebene</vt:lpstr>
      <vt:lpstr>2. Vorteile des  lösungsorientierten Ansatzes</vt:lpstr>
      <vt:lpstr>8. Historische Entwicklung des Kulturverständnisses / interkulturellen Verständnisses</vt:lpstr>
      <vt:lpstr>3. Gegenüberstellung China/Deutschland</vt:lpstr>
      <vt:lpstr>主题 Topics</vt:lpstr>
      <vt:lpstr>第4周 Session 4</vt:lpstr>
      <vt:lpstr>Aesthetic Ideals and Social Customs: Crying Marriage of Tujia 审美理想和社会习俗:土家族的哭嫁</vt:lpstr>
      <vt:lpstr>PowerPoint-Präsentation</vt:lpstr>
      <vt:lpstr>                        哭嫁的由来 </vt:lpstr>
      <vt:lpstr>                      哭婚的原因 </vt:lpstr>
      <vt:lpstr>PowerPoint-Präsentation</vt:lpstr>
      <vt:lpstr>你们能不能按命令哭？</vt:lpstr>
      <vt:lpstr>以后</vt:lpstr>
      <vt:lpstr>作业</vt:lpstr>
      <vt:lpstr>Preparation for next week 下週的課前預習</vt:lpstr>
      <vt:lpstr>Always here for you! 隨時隨地为你们服务</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Chinesische Literatur  der Gegenwart</dc:title>
  <dc:creator>woesler</dc:creator>
  <cp:lastModifiedBy>-</cp:lastModifiedBy>
  <cp:revision>778</cp:revision>
  <dcterms:created xsi:type="dcterms:W3CDTF">2010-06-18T15:32:00Z</dcterms:created>
  <dcterms:modified xsi:type="dcterms:W3CDTF">2023-05-26T12:50:46Z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2052-10.1.0.7224</vt:lpwstr>
  </property>
</Properties>
</file>