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19"/>
  </p:notesMasterIdLst>
  <p:sldIdLst>
    <p:sldId id="518" r:id="rId11"/>
    <p:sldId id="471" r:id="rId12"/>
    <p:sldId id="352" r:id="rId13"/>
    <p:sldId id="521" r:id="rId14"/>
    <p:sldId id="525" r:id="rId15"/>
    <p:sldId id="522" r:id="rId16"/>
    <p:sldId id="527" r:id="rId17"/>
    <p:sldId id="297" r:id="rId18"/>
  </p:sldIdLst>
  <p:sldSz cx="12190413" cy="6859588"/>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A35"/>
    <a:srgbClr val="B94040"/>
    <a:srgbClr val="BC1B20"/>
    <a:srgbClr val="C96D46"/>
    <a:srgbClr val="DB2524"/>
    <a:srgbClr val="FC3333"/>
    <a:srgbClr val="E50011"/>
    <a:srgbClr val="BE2732"/>
    <a:srgbClr val="A52D29"/>
    <a:srgbClr val="0094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7778" autoAdjust="0"/>
  </p:normalViewPr>
  <p:slideViewPr>
    <p:cSldViewPr snapToGrid="0" showGuides="1">
      <p:cViewPr varScale="1">
        <p:scale>
          <a:sx n="82" d="100"/>
          <a:sy n="82" d="100"/>
        </p:scale>
        <p:origin x="696" y="6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2022/4/15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36255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089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3303508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385338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366725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1984443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4/15/2022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4/15/2022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4/15/2022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4/15/2022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4/15/2022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4/15/2022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4/15/2022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4/15/2022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4/15/2022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4/15/2022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4/15/2022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2022/4/15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2022/4/15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2022/4/15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2022/4/15</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4/15/2022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15/4/2022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60">
            <a:extLst>
              <a:ext uri="{FF2B5EF4-FFF2-40B4-BE49-F238E27FC236}">
                <a16:creationId xmlns:a16="http://schemas.microsoft.com/office/drawing/2014/main" id="{56CE8540-7570-464D-87D7-ADE024E29F5A}"/>
              </a:ext>
            </a:extLst>
          </p:cNvPr>
          <p:cNvSpPr txBox="1">
            <a:spLocks noChangeArrowheads="1"/>
          </p:cNvSpPr>
          <p:nvPr/>
        </p:nvSpPr>
        <p:spPr bwMode="auto">
          <a:xfrm>
            <a:off x="6008652" y="1917181"/>
            <a:ext cx="63077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6600" dirty="0">
                <a:solidFill>
                  <a:schemeClr val="tx2">
                    <a:lumMod val="50000"/>
                  </a:schemeClr>
                </a:solidFill>
                <a:latin typeface="叶根友刀锋黑草" panose="02010601030101010101" pitchFamily="2" charset="-122"/>
                <a:ea typeface="叶根友刀锋黑草" panose="02010601030101010101" pitchFamily="2" charset="-122"/>
              </a:rPr>
              <a:t>Facial Makeup</a:t>
            </a:r>
            <a:endParaRPr lang="zh-CN" altLang="en-US" sz="6600" dirty="0">
              <a:solidFill>
                <a:schemeClr val="tx2">
                  <a:lumMod val="50000"/>
                </a:schemeClr>
              </a:solidFill>
              <a:latin typeface="叶根友刀锋黑草" panose="02010601030101010101" pitchFamily="2" charset="-122"/>
              <a:ea typeface="叶根友刀锋黑草" panose="02010601030101010101" pitchFamily="2" charset="-122"/>
            </a:endParaRPr>
          </a:p>
        </p:txBody>
      </p:sp>
      <p:pic>
        <p:nvPicPr>
          <p:cNvPr id="23" name="图片 22">
            <a:extLst>
              <a:ext uri="{FF2B5EF4-FFF2-40B4-BE49-F238E27FC236}">
                <a16:creationId xmlns:a16="http://schemas.microsoft.com/office/drawing/2014/main" id="{43C2BDE7-2CAA-418A-8F30-795C19E04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4598"/>
            <a:ext cx="1059054" cy="133264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594" y="1626926"/>
            <a:ext cx="6612065" cy="5232662"/>
          </a:xfrm>
          <a:prstGeom prst="rect">
            <a:avLst/>
          </a:prstGeom>
        </p:spPr>
      </p:pic>
      <p:sp>
        <p:nvSpPr>
          <p:cNvPr id="7" name="文本框 6"/>
          <p:cNvSpPr txBox="1"/>
          <p:nvPr/>
        </p:nvSpPr>
        <p:spPr>
          <a:xfrm>
            <a:off x="10650354" y="3245127"/>
            <a:ext cx="1260281" cy="369332"/>
          </a:xfrm>
          <a:prstGeom prst="rect">
            <a:avLst/>
          </a:prstGeom>
          <a:noFill/>
        </p:spPr>
        <p:txBody>
          <a:bodyPr wrap="none" rtlCol="0">
            <a:spAutoFit/>
          </a:bodyPr>
          <a:lstStyle/>
          <a:p>
            <a:r>
              <a:rPr lang="en-US" altLang="zh-CN" dirty="0">
                <a:solidFill>
                  <a:srgbClr val="222A35"/>
                </a:solidFill>
                <a:latin typeface="华文新魏" panose="02010800040101010101" pitchFamily="2" charset="-122"/>
                <a:ea typeface="华文新魏" panose="02010800040101010101" pitchFamily="2" charset="-122"/>
              </a:rPr>
              <a:t>By:</a:t>
            </a:r>
            <a:r>
              <a:rPr lang="zh-CN" altLang="en-US" dirty="0">
                <a:solidFill>
                  <a:srgbClr val="222A35"/>
                </a:solidFill>
                <a:latin typeface="华文新魏" panose="02010800040101010101" pitchFamily="2" charset="-122"/>
                <a:ea typeface="华文新魏" panose="02010800040101010101" pitchFamily="2" charset="-122"/>
              </a:rPr>
              <a:t>邹享睿 </a:t>
            </a:r>
          </a:p>
        </p:txBody>
      </p:sp>
    </p:spTree>
    <p:extLst>
      <p:ext uri="{BB962C8B-B14F-4D97-AF65-F5344CB8AC3E}">
        <p14:creationId xmlns:p14="http://schemas.microsoft.com/office/powerpoint/2010/main" val="24060824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C220889-1F2D-4FDB-AFD3-1656272DB370}"/>
              </a:ext>
            </a:extLst>
          </p:cNvPr>
          <p:cNvGrpSpPr/>
          <p:nvPr/>
        </p:nvGrpSpPr>
        <p:grpSpPr>
          <a:xfrm>
            <a:off x="7426764" y="1627177"/>
            <a:ext cx="3660600" cy="667004"/>
            <a:chOff x="1779825" y="2798604"/>
            <a:chExt cx="3173014" cy="578160"/>
          </a:xfrm>
        </p:grpSpPr>
        <p:sp>
          <p:nvSpPr>
            <p:cNvPr id="26" name="Freeform 5">
              <a:extLst>
                <a:ext uri="{FF2B5EF4-FFF2-40B4-BE49-F238E27FC236}">
                  <a16:creationId xmlns:a16="http://schemas.microsoft.com/office/drawing/2014/main" id="{C146E217-7FEC-4FDD-8EA1-DE382CBB482F}"/>
                </a:ext>
              </a:extLst>
            </p:cNvPr>
            <p:cNvSpPr>
              <a:spLocks noChangeArrowheads="1"/>
            </p:cNvSpPr>
            <p:nvPr/>
          </p:nvSpPr>
          <p:spPr bwMode="auto">
            <a:xfrm>
              <a:off x="1779825" y="2812920"/>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清刻本悦宋简体" pitchFamily="2" charset="-122"/>
                <a:ea typeface="方正清刻本悦宋简体" pitchFamily="2" charset="-122"/>
              </a:endParaRPr>
            </a:p>
          </p:txBody>
        </p:sp>
        <p:sp>
          <p:nvSpPr>
            <p:cNvPr id="38" name="文本框 151">
              <a:extLst>
                <a:ext uri="{FF2B5EF4-FFF2-40B4-BE49-F238E27FC236}">
                  <a16:creationId xmlns:a16="http://schemas.microsoft.com/office/drawing/2014/main" id="{487FAF7C-7A79-4896-810E-0D711C993108}"/>
                </a:ext>
              </a:extLst>
            </p:cNvPr>
            <p:cNvSpPr txBox="1">
              <a:spLocks noChangeArrowheads="1"/>
            </p:cNvSpPr>
            <p:nvPr/>
          </p:nvSpPr>
          <p:spPr bwMode="auto">
            <a:xfrm>
              <a:off x="1913014" y="2798604"/>
              <a:ext cx="3039825" cy="50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p>
              <a:r>
                <a:rPr lang="en-US" altLang="zh-CN" sz="2000" dirty="0">
                  <a:solidFill>
                    <a:schemeClr val="bg1">
                      <a:lumMod val="95000"/>
                    </a:schemeClr>
                  </a:solidFill>
                  <a:latin typeface="华文新魏" panose="02010800040101010101" pitchFamily="2" charset="-122"/>
                  <a:ea typeface="华文新魏" panose="02010800040101010101" pitchFamily="2" charset="-122"/>
                </a:rPr>
                <a:t>01</a:t>
              </a:r>
              <a:r>
                <a:rPr lang="en-US" altLang="zh-CN" sz="3200" dirty="0">
                  <a:solidFill>
                    <a:schemeClr val="bg1"/>
                  </a:solidFill>
                  <a:latin typeface="华文新魏" panose="02010800040101010101" pitchFamily="2" charset="-122"/>
                  <a:ea typeface="华文新魏" panose="02010800040101010101" pitchFamily="2" charset="-122"/>
                </a:rPr>
                <a:t>  </a:t>
              </a:r>
              <a:r>
                <a:rPr lang="en-US" altLang="zh-CN" sz="3200" dirty="0">
                  <a:solidFill>
                    <a:schemeClr val="tx2">
                      <a:lumMod val="50000"/>
                    </a:schemeClr>
                  </a:solidFill>
                  <a:latin typeface="华文新魏" panose="02010800040101010101" pitchFamily="2" charset="-122"/>
                  <a:ea typeface="华文新魏" panose="02010800040101010101" pitchFamily="2" charset="-122"/>
                </a:rPr>
                <a:t>origin </a:t>
              </a:r>
              <a:endParaRPr lang="zh-CN" altLang="en-US" sz="3200" dirty="0">
                <a:solidFill>
                  <a:schemeClr val="tx2">
                    <a:lumMod val="50000"/>
                  </a:schemeClr>
                </a:solidFill>
                <a:latin typeface="华文新魏" panose="02010800040101010101" pitchFamily="2" charset="-122"/>
                <a:ea typeface="华文新魏" panose="02010800040101010101" pitchFamily="2" charset="-122"/>
              </a:endParaRPr>
            </a:p>
          </p:txBody>
        </p:sp>
      </p:grpSp>
      <p:grpSp>
        <p:nvGrpSpPr>
          <p:cNvPr id="63" name="组合 62">
            <a:extLst>
              <a:ext uri="{FF2B5EF4-FFF2-40B4-BE49-F238E27FC236}">
                <a16:creationId xmlns:a16="http://schemas.microsoft.com/office/drawing/2014/main" id="{E3F3FAC7-B74E-43C2-96A9-C4C75D9B3C7C}"/>
              </a:ext>
            </a:extLst>
          </p:cNvPr>
          <p:cNvGrpSpPr/>
          <p:nvPr/>
        </p:nvGrpSpPr>
        <p:grpSpPr>
          <a:xfrm>
            <a:off x="7426765" y="4295814"/>
            <a:ext cx="3660599" cy="650488"/>
            <a:chOff x="1779825" y="2812920"/>
            <a:chExt cx="3173014" cy="563844"/>
          </a:xfrm>
        </p:grpSpPr>
        <p:sp>
          <p:nvSpPr>
            <p:cNvPr id="64" name="Freeform 5">
              <a:extLst>
                <a:ext uri="{FF2B5EF4-FFF2-40B4-BE49-F238E27FC236}">
                  <a16:creationId xmlns:a16="http://schemas.microsoft.com/office/drawing/2014/main" id="{267BCF61-16CA-4207-972A-283881B1E87C}"/>
                </a:ext>
              </a:extLst>
            </p:cNvPr>
            <p:cNvSpPr>
              <a:spLocks noChangeArrowheads="1"/>
            </p:cNvSpPr>
            <p:nvPr/>
          </p:nvSpPr>
          <p:spPr bwMode="auto">
            <a:xfrm>
              <a:off x="1779825" y="2812920"/>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清刻本悦宋简体" pitchFamily="2" charset="-122"/>
                <a:ea typeface="方正清刻本悦宋简体" pitchFamily="2" charset="-122"/>
              </a:endParaRPr>
            </a:p>
          </p:txBody>
        </p:sp>
        <p:sp>
          <p:nvSpPr>
            <p:cNvPr id="65" name="文本框 151">
              <a:extLst>
                <a:ext uri="{FF2B5EF4-FFF2-40B4-BE49-F238E27FC236}">
                  <a16:creationId xmlns:a16="http://schemas.microsoft.com/office/drawing/2014/main" id="{4779D06A-3D55-42D2-BBE0-DB31DD2D4593}"/>
                </a:ext>
              </a:extLst>
            </p:cNvPr>
            <p:cNvSpPr txBox="1">
              <a:spLocks noChangeArrowheads="1"/>
            </p:cNvSpPr>
            <p:nvPr/>
          </p:nvSpPr>
          <p:spPr bwMode="auto">
            <a:xfrm>
              <a:off x="1913014" y="2846225"/>
              <a:ext cx="3039825" cy="45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p>
              <a:r>
                <a:rPr lang="en-US" altLang="zh-CN" sz="2000" dirty="0">
                  <a:solidFill>
                    <a:schemeClr val="bg1"/>
                  </a:solidFill>
                  <a:latin typeface="华文新魏" panose="02010800040101010101" pitchFamily="2" charset="-122"/>
                  <a:ea typeface="华文新魏" panose="02010800040101010101" pitchFamily="2" charset="-122"/>
                </a:rPr>
                <a:t>03    </a:t>
              </a:r>
              <a:r>
                <a:rPr lang="en-US" altLang="zh-CN" sz="2800" dirty="0">
                  <a:solidFill>
                    <a:schemeClr val="tx2">
                      <a:lumMod val="50000"/>
                    </a:schemeClr>
                  </a:solidFill>
                  <a:latin typeface="华文新魏" panose="02010800040101010101" pitchFamily="2" charset="-122"/>
                  <a:ea typeface="华文新魏" panose="02010800040101010101" pitchFamily="2" charset="-122"/>
                </a:rPr>
                <a:t>Types</a:t>
              </a:r>
              <a:endParaRPr lang="zh-CN" altLang="en-US" sz="2800" dirty="0">
                <a:solidFill>
                  <a:schemeClr val="tx2">
                    <a:lumMod val="50000"/>
                  </a:schemeClr>
                </a:solidFill>
                <a:latin typeface="华文新魏" panose="02010800040101010101" pitchFamily="2" charset="-122"/>
                <a:ea typeface="华文新魏" panose="02010800040101010101" pitchFamily="2" charset="-122"/>
              </a:endParaRPr>
            </a:p>
          </p:txBody>
        </p:sp>
      </p:grpSp>
      <p:grpSp>
        <p:nvGrpSpPr>
          <p:cNvPr id="66" name="组合 65">
            <a:extLst>
              <a:ext uri="{FF2B5EF4-FFF2-40B4-BE49-F238E27FC236}">
                <a16:creationId xmlns:a16="http://schemas.microsoft.com/office/drawing/2014/main" id="{8DC870C5-6D61-4CD9-8E32-E951CCAF3CE9}"/>
              </a:ext>
            </a:extLst>
          </p:cNvPr>
          <p:cNvGrpSpPr/>
          <p:nvPr/>
        </p:nvGrpSpPr>
        <p:grpSpPr>
          <a:xfrm>
            <a:off x="7426764" y="2996587"/>
            <a:ext cx="3660600" cy="650488"/>
            <a:chOff x="1779825" y="2812920"/>
            <a:chExt cx="3173014" cy="563844"/>
          </a:xfrm>
        </p:grpSpPr>
        <p:sp>
          <p:nvSpPr>
            <p:cNvPr id="67" name="Freeform 5">
              <a:extLst>
                <a:ext uri="{FF2B5EF4-FFF2-40B4-BE49-F238E27FC236}">
                  <a16:creationId xmlns:a16="http://schemas.microsoft.com/office/drawing/2014/main" id="{6E3F9206-983A-4539-AE67-19AAB5980C0B}"/>
                </a:ext>
              </a:extLst>
            </p:cNvPr>
            <p:cNvSpPr>
              <a:spLocks noChangeArrowheads="1"/>
            </p:cNvSpPr>
            <p:nvPr/>
          </p:nvSpPr>
          <p:spPr bwMode="auto">
            <a:xfrm>
              <a:off x="1779825" y="2812920"/>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清刻本悦宋简体" pitchFamily="2" charset="-122"/>
                <a:ea typeface="方正清刻本悦宋简体" pitchFamily="2" charset="-122"/>
              </a:endParaRPr>
            </a:p>
          </p:txBody>
        </p:sp>
        <p:sp>
          <p:nvSpPr>
            <p:cNvPr id="68" name="文本框 151">
              <a:extLst>
                <a:ext uri="{FF2B5EF4-FFF2-40B4-BE49-F238E27FC236}">
                  <a16:creationId xmlns:a16="http://schemas.microsoft.com/office/drawing/2014/main" id="{5D24F4EB-B702-45A8-BE3F-C8DCA8899AA1}"/>
                </a:ext>
              </a:extLst>
            </p:cNvPr>
            <p:cNvSpPr txBox="1">
              <a:spLocks noChangeArrowheads="1"/>
            </p:cNvSpPr>
            <p:nvPr/>
          </p:nvSpPr>
          <p:spPr bwMode="auto">
            <a:xfrm>
              <a:off x="1913014" y="2846031"/>
              <a:ext cx="3039825" cy="45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p>
              <a:r>
                <a:rPr lang="en-US" altLang="zh-CN" sz="2000" dirty="0">
                  <a:solidFill>
                    <a:schemeClr val="bg1"/>
                  </a:solidFill>
                  <a:latin typeface="华文新魏" panose="02010800040101010101" pitchFamily="2" charset="-122"/>
                  <a:ea typeface="华文新魏" panose="02010800040101010101" pitchFamily="2" charset="-122"/>
                </a:rPr>
                <a:t>02   </a:t>
              </a:r>
              <a:r>
                <a:rPr lang="en-US" altLang="zh-CN" sz="2800" dirty="0">
                  <a:solidFill>
                    <a:schemeClr val="tx2">
                      <a:lumMod val="50000"/>
                    </a:schemeClr>
                  </a:solidFill>
                  <a:latin typeface="华文新魏" panose="02010800040101010101" pitchFamily="2" charset="-122"/>
                  <a:ea typeface="华文新魏" panose="02010800040101010101" pitchFamily="2" charset="-122"/>
                </a:rPr>
                <a:t>History</a:t>
              </a:r>
              <a:endParaRPr lang="zh-CN" altLang="en-US" sz="2800" dirty="0">
                <a:solidFill>
                  <a:schemeClr val="tx2">
                    <a:lumMod val="50000"/>
                  </a:schemeClr>
                </a:solidFill>
                <a:latin typeface="华文新魏" panose="02010800040101010101" pitchFamily="2" charset="-122"/>
                <a:ea typeface="华文新魏" panose="02010800040101010101" pitchFamily="2" charset="-122"/>
              </a:endParaRPr>
            </a:p>
          </p:txBody>
        </p:sp>
      </p:gr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73" y="736407"/>
            <a:ext cx="7737337" cy="6123181"/>
          </a:xfrm>
          <a:prstGeom prst="rect">
            <a:avLst/>
          </a:prstGeom>
        </p:spPr>
      </p:pic>
      <p:sp>
        <p:nvSpPr>
          <p:cNvPr id="2" name="文本框 1">
            <a:extLst>
              <a:ext uri="{FF2B5EF4-FFF2-40B4-BE49-F238E27FC236}">
                <a16:creationId xmlns:a16="http://schemas.microsoft.com/office/drawing/2014/main" id="{40F23B48-A44C-45C9-9B47-A112528004F7}"/>
              </a:ext>
            </a:extLst>
          </p:cNvPr>
          <p:cNvSpPr txBox="1"/>
          <p:nvPr/>
        </p:nvSpPr>
        <p:spPr>
          <a:xfrm>
            <a:off x="3855859" y="-30060"/>
            <a:ext cx="4478694" cy="1200329"/>
          </a:xfrm>
          <a:prstGeom prst="rect">
            <a:avLst/>
          </a:prstGeom>
          <a:noFill/>
        </p:spPr>
        <p:txBody>
          <a:bodyPr wrap="square" rtlCol="0">
            <a:spAutoFit/>
          </a:bodyPr>
          <a:lstStyle/>
          <a:p>
            <a:r>
              <a:rPr lang="en-US" altLang="zh-CN" sz="7200" dirty="0"/>
              <a:t>CONTENTS</a:t>
            </a:r>
            <a:endParaRPr lang="zh-CN" altLang="en-US" sz="7200" dirty="0"/>
          </a:p>
        </p:txBody>
      </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fill="hold"/>
                                        <p:tgtEl>
                                          <p:spTgt spid="63"/>
                                        </p:tgtEl>
                                        <p:attrNameLst>
                                          <p:attrName>ppt_x</p:attrName>
                                        </p:attrNameLst>
                                      </p:cBhvr>
                                      <p:tavLst>
                                        <p:tav tm="0">
                                          <p:val>
                                            <p:strVal val="0-#ppt_w/2"/>
                                          </p:val>
                                        </p:tav>
                                        <p:tav tm="100000">
                                          <p:val>
                                            <p:strVal val="#ppt_x"/>
                                          </p:val>
                                        </p:tav>
                                      </p:tavLst>
                                    </p:anim>
                                    <p:anim calcmode="lin" valueType="num">
                                      <p:cBhvr additive="base">
                                        <p:cTn id="18"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A46648F-EBE1-4012-8BCE-4C5046E78EAB}"/>
              </a:ext>
            </a:extLst>
          </p:cNvPr>
          <p:cNvGrpSpPr/>
          <p:nvPr/>
        </p:nvGrpSpPr>
        <p:grpSpPr>
          <a:xfrm>
            <a:off x="494522" y="-180067"/>
            <a:ext cx="3567096" cy="1317158"/>
            <a:chOff x="4556570" y="-150475"/>
            <a:chExt cx="3567096" cy="1317158"/>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4868343" y="26188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latin typeface="叶根友行书繁" panose="02010601030101010101" pitchFamily="2" charset="-122"/>
                  <a:ea typeface="叶根友行书繁" panose="02010601030101010101" pitchFamily="2" charset="-122"/>
                  <a:sym typeface="Arial" panose="020B0604020202020204" pitchFamily="34" charset="0"/>
                </a:rPr>
                <a:t>Origin </a:t>
              </a:r>
              <a:endParaRPr lang="zh-CN" altLang="en-US" sz="3200" dirty="0">
                <a:solidFill>
                  <a:schemeClr val="tx2">
                    <a:lumMod val="50000"/>
                  </a:schemeClr>
                </a:solidFill>
                <a:latin typeface="叶根友行书繁" panose="02010601030101010101" pitchFamily="2" charset="-122"/>
                <a:ea typeface="叶根友行书繁" panose="02010601030101010101" pitchFamily="2" charset="-122"/>
                <a:sym typeface="Arial" panose="020B0604020202020204" pitchFamily="34" charset="0"/>
              </a:endParaRPr>
            </a:p>
          </p:txBody>
        </p:sp>
        <p:pic>
          <p:nvPicPr>
            <p:cNvPr id="6" name="图片 5">
              <a:extLst>
                <a:ext uri="{FF2B5EF4-FFF2-40B4-BE49-F238E27FC236}">
                  <a16:creationId xmlns:a16="http://schemas.microsoft.com/office/drawing/2014/main" id="{6DB7DEBD-A3E5-418B-A381-F79B0998E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570" y="-150475"/>
              <a:ext cx="1335452" cy="1317158"/>
            </a:xfrm>
            <a:prstGeom prst="rect">
              <a:avLst/>
            </a:prstGeom>
          </p:spPr>
        </p:pic>
      </p:grpSp>
      <p:sp>
        <p:nvSpPr>
          <p:cNvPr id="5" name="矩形 4">
            <a:extLst>
              <a:ext uri="{FF2B5EF4-FFF2-40B4-BE49-F238E27FC236}">
                <a16:creationId xmlns:a16="http://schemas.microsoft.com/office/drawing/2014/main" id="{FA01A0C7-C7E8-4E45-AAFD-E97A8B54FEA7}"/>
              </a:ext>
            </a:extLst>
          </p:cNvPr>
          <p:cNvSpPr/>
          <p:nvPr/>
        </p:nvSpPr>
        <p:spPr>
          <a:xfrm>
            <a:off x="183416" y="1413515"/>
            <a:ext cx="5209679" cy="4837995"/>
          </a:xfrm>
          <a:prstGeom prst="rect">
            <a:avLst/>
          </a:prstGeom>
          <a:blipFill dpi="0" rotWithShape="1">
            <a:blip r:embed="rId4"/>
            <a:srcRect/>
            <a:tile tx="0" ty="0" sx="45000" sy="4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013B9070-CC36-4ADE-A957-E313A9FF1E35}"/>
              </a:ext>
            </a:extLst>
          </p:cNvPr>
          <p:cNvSpPr txBox="1"/>
          <p:nvPr/>
        </p:nvSpPr>
        <p:spPr>
          <a:xfrm>
            <a:off x="5514392" y="1212980"/>
            <a:ext cx="6492605" cy="5262979"/>
          </a:xfrm>
          <a:prstGeom prst="rect">
            <a:avLst/>
          </a:prstGeom>
          <a:noFill/>
        </p:spPr>
        <p:txBody>
          <a:bodyPr wrap="square" rtlCol="0">
            <a:spAutoFit/>
          </a:bodyPr>
          <a:lstStyle/>
          <a:p>
            <a:r>
              <a:rPr lang="en-US" altLang="zh-CN" sz="2400" dirty="0"/>
              <a:t>People hold different views when speaking of the origin of the facial makeup. It is said facial makeup was closely related to a kind of dance, called Damian, which appeared in the Northern and Southern Dynasties and thrived in the Tang Dynasty. It was performed by a single man aiming to extol King </a:t>
            </a:r>
            <a:r>
              <a:rPr lang="en-US" altLang="zh-CN" sz="2400" dirty="0" err="1"/>
              <a:t>Lanling</a:t>
            </a:r>
            <a:r>
              <a:rPr lang="en-US" altLang="zh-CN" sz="2400" dirty="0"/>
              <a:t> Gao </a:t>
            </a:r>
            <a:r>
              <a:rPr lang="en-US" altLang="zh-CN" sz="2400" dirty="0" err="1"/>
              <a:t>Changgong’s</a:t>
            </a:r>
            <a:r>
              <a:rPr lang="en-US" altLang="zh-CN" sz="2400" dirty="0"/>
              <a:t> outstanding military service and merits. He was courageous and good-looking and was bound to win every time he worn a mask that seemed frightening in the battlefield. As for the facial makeup used in opera, it is used to highlight the roles’ character, appearance as well as status, achieving a colorful and fantastic stage. </a:t>
            </a:r>
            <a:endParaRPr lang="zh-CN" altLang="en-US" sz="2400" dirty="0"/>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A46648F-EBE1-4012-8BCE-4C5046E78EAB}"/>
              </a:ext>
            </a:extLst>
          </p:cNvPr>
          <p:cNvGrpSpPr/>
          <p:nvPr/>
        </p:nvGrpSpPr>
        <p:grpSpPr>
          <a:xfrm>
            <a:off x="475862" y="-141144"/>
            <a:ext cx="3585756" cy="1317158"/>
            <a:chOff x="4537910" y="-150475"/>
            <a:chExt cx="3585756" cy="1317158"/>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4868343" y="26188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latin typeface="叶根友行书繁" panose="02010601030101010101" pitchFamily="2" charset="-122"/>
                  <a:ea typeface="叶根友行书繁" panose="02010601030101010101" pitchFamily="2" charset="-122"/>
                  <a:sym typeface="Arial" panose="020B0604020202020204" pitchFamily="34" charset="0"/>
                </a:rPr>
                <a:t>History</a:t>
              </a:r>
              <a:endParaRPr lang="zh-CN" altLang="en-US" sz="3200" dirty="0">
                <a:solidFill>
                  <a:schemeClr val="tx2">
                    <a:lumMod val="50000"/>
                  </a:schemeClr>
                </a:solidFill>
                <a:latin typeface="叶根友行书繁" panose="02010601030101010101" pitchFamily="2" charset="-122"/>
                <a:ea typeface="叶根友行书繁" panose="02010601030101010101" pitchFamily="2" charset="-122"/>
                <a:sym typeface="Arial" panose="020B0604020202020204" pitchFamily="34" charset="0"/>
              </a:endParaRPr>
            </a:p>
          </p:txBody>
        </p:sp>
        <p:pic>
          <p:nvPicPr>
            <p:cNvPr id="6" name="图片 5">
              <a:extLst>
                <a:ext uri="{FF2B5EF4-FFF2-40B4-BE49-F238E27FC236}">
                  <a16:creationId xmlns:a16="http://schemas.microsoft.com/office/drawing/2014/main" id="{6DB7DEBD-A3E5-418B-A381-F79B0998E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910" y="-150475"/>
              <a:ext cx="1335452" cy="1317158"/>
            </a:xfrm>
            <a:prstGeom prst="rect">
              <a:avLst/>
            </a:prstGeom>
          </p:spPr>
        </p:pic>
      </p:grpSp>
      <p:sp>
        <p:nvSpPr>
          <p:cNvPr id="3" name="文本框 2">
            <a:extLst>
              <a:ext uri="{FF2B5EF4-FFF2-40B4-BE49-F238E27FC236}">
                <a16:creationId xmlns:a16="http://schemas.microsoft.com/office/drawing/2014/main" id="{D7DCD398-5071-43C6-85D6-B92C61D85AD7}"/>
              </a:ext>
            </a:extLst>
          </p:cNvPr>
          <p:cNvSpPr txBox="1"/>
          <p:nvPr/>
        </p:nvSpPr>
        <p:spPr>
          <a:xfrm>
            <a:off x="5636865" y="1483568"/>
            <a:ext cx="5783804" cy="4801314"/>
          </a:xfrm>
          <a:prstGeom prst="rect">
            <a:avLst/>
          </a:prstGeom>
          <a:noFill/>
        </p:spPr>
        <p:txBody>
          <a:bodyPr wrap="square" rtlCol="0">
            <a:spAutoFit/>
          </a:bodyPr>
          <a:lstStyle/>
          <a:p>
            <a:r>
              <a:rPr lang="en-US" altLang="zh-CN" dirty="0"/>
              <a:t>The legendary drama played a dominant role in </a:t>
            </a:r>
            <a:r>
              <a:rPr lang="en-US" altLang="zh-CN" dirty="0">
                <a:solidFill>
                  <a:srgbClr val="FF0000"/>
                </a:solidFill>
              </a:rPr>
              <a:t>Ming Dynasty</a:t>
            </a:r>
            <a:r>
              <a:rPr lang="en-US" altLang="zh-CN" dirty="0"/>
              <a:t>, rich in content and fine in role division. Both </a:t>
            </a:r>
            <a:r>
              <a:rPr lang="en-US" altLang="zh-CN" dirty="0" err="1"/>
              <a:t>jing</a:t>
            </a:r>
            <a:r>
              <a:rPr lang="en-US" altLang="zh-CN" dirty="0"/>
              <a:t> and chou wear their own special facial makeup. The basic color is mostly designed based on the description in the drama literature or the singers’ personal imagination. For instance, facial makeup of </a:t>
            </a:r>
            <a:r>
              <a:rPr lang="en-US" altLang="zh-CN" dirty="0" err="1"/>
              <a:t>Guanyu</a:t>
            </a:r>
            <a:r>
              <a:rPr lang="en-US" altLang="zh-CN" dirty="0"/>
              <a:t> is red and that of </a:t>
            </a:r>
            <a:r>
              <a:rPr lang="en-US" altLang="zh-CN" dirty="0" err="1"/>
              <a:t>Baozhen</a:t>
            </a:r>
            <a:r>
              <a:rPr lang="en-US" altLang="zh-CN" dirty="0"/>
              <a:t> is black. Their brow and eyes are exaggerated in some way. The pattern ratio has changed as well. Unlike the </a:t>
            </a:r>
            <a:r>
              <a:rPr lang="en-US" altLang="zh-CN" dirty="0">
                <a:solidFill>
                  <a:srgbClr val="FF0000"/>
                </a:solidFill>
              </a:rPr>
              <a:t>Ming </a:t>
            </a:r>
            <a:r>
              <a:rPr lang="en-US" altLang="zh-CN" dirty="0" err="1">
                <a:solidFill>
                  <a:srgbClr val="FF0000"/>
                </a:solidFill>
              </a:rPr>
              <a:t>Dyansty</a:t>
            </a:r>
            <a:r>
              <a:rPr lang="en-US" altLang="zh-CN" dirty="0"/>
              <a:t>, there are both  simple and sophisticated facial makeups with the same basic color. In </a:t>
            </a:r>
            <a:r>
              <a:rPr lang="en-US" altLang="zh-CN" dirty="0">
                <a:solidFill>
                  <a:srgbClr val="FF0000"/>
                </a:solidFill>
              </a:rPr>
              <a:t>the Mid-Qing Dynasty, </a:t>
            </a:r>
            <a:r>
              <a:rPr lang="en-US" altLang="zh-CN" dirty="0"/>
              <a:t>as the local drama arose, facial makeup varied greatly in different places and possessed distinct local features and folk characteristics. More than 300 kinds of dramas sprung up </a:t>
            </a:r>
            <a:r>
              <a:rPr lang="en-US" altLang="zh-CN" dirty="0">
                <a:solidFill>
                  <a:srgbClr val="FF0000"/>
                </a:solidFill>
              </a:rPr>
              <a:t>after the 18th century</a:t>
            </a:r>
            <a:r>
              <a:rPr lang="en-US" altLang="zh-CN" dirty="0"/>
              <a:t>. Therefore, the drama characters mount and their division is much more finer. More colors like blue, green, yellow, grey and orange are added in </a:t>
            </a:r>
            <a:r>
              <a:rPr lang="en-US" altLang="zh-CN" dirty="0" err="1"/>
              <a:t>jing</a:t>
            </a:r>
            <a:r>
              <a:rPr lang="en-US" altLang="zh-CN" dirty="0"/>
              <a:t>.</a:t>
            </a:r>
            <a:endParaRPr lang="zh-CN" altLang="en-US" dirty="0"/>
          </a:p>
        </p:txBody>
      </p:sp>
      <p:pic>
        <p:nvPicPr>
          <p:cNvPr id="20" name="图片 19">
            <a:extLst>
              <a:ext uri="{FF2B5EF4-FFF2-40B4-BE49-F238E27FC236}">
                <a16:creationId xmlns:a16="http://schemas.microsoft.com/office/drawing/2014/main" id="{B7825703-C72F-4E8E-9961-50D85722CB06}"/>
              </a:ext>
            </a:extLst>
          </p:cNvPr>
          <p:cNvPicPr>
            <a:picLocks noChangeAspect="1"/>
          </p:cNvPicPr>
          <p:nvPr/>
        </p:nvPicPr>
        <p:blipFill>
          <a:blip r:embed="rId4"/>
          <a:stretch>
            <a:fillRect/>
          </a:stretch>
        </p:blipFill>
        <p:spPr>
          <a:xfrm>
            <a:off x="302487" y="1849629"/>
            <a:ext cx="5246188" cy="3646101"/>
          </a:xfrm>
          <a:prstGeom prst="rect">
            <a:avLst/>
          </a:prstGeom>
        </p:spPr>
      </p:pic>
    </p:spTree>
    <p:extLst>
      <p:ext uri="{BB962C8B-B14F-4D97-AF65-F5344CB8AC3E}">
        <p14:creationId xmlns:p14="http://schemas.microsoft.com/office/powerpoint/2010/main" val="2183148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A46648F-EBE1-4012-8BCE-4C5046E78EAB}"/>
              </a:ext>
            </a:extLst>
          </p:cNvPr>
          <p:cNvGrpSpPr/>
          <p:nvPr/>
        </p:nvGrpSpPr>
        <p:grpSpPr>
          <a:xfrm>
            <a:off x="201800" y="-141145"/>
            <a:ext cx="3716385" cy="1317158"/>
            <a:chOff x="4407281" y="-150475"/>
            <a:chExt cx="3716385" cy="1317158"/>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4868343" y="26188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latin typeface="叶根友行书繁" panose="02010601030101010101" pitchFamily="2" charset="-122"/>
                  <a:ea typeface="叶根友行书繁" panose="02010601030101010101" pitchFamily="2" charset="-122"/>
                  <a:sym typeface="Arial" panose="020B0604020202020204" pitchFamily="34" charset="0"/>
                </a:rPr>
                <a:t>Types </a:t>
              </a:r>
              <a:endParaRPr lang="zh-CN" altLang="en-US" sz="3200" dirty="0">
                <a:solidFill>
                  <a:schemeClr val="tx2">
                    <a:lumMod val="50000"/>
                  </a:schemeClr>
                </a:solidFill>
                <a:latin typeface="叶根友行书繁" panose="02010601030101010101" pitchFamily="2" charset="-122"/>
                <a:ea typeface="叶根友行书繁" panose="02010601030101010101" pitchFamily="2" charset="-122"/>
                <a:sym typeface="Arial" panose="020B0604020202020204" pitchFamily="34" charset="0"/>
              </a:endParaRPr>
            </a:p>
          </p:txBody>
        </p:sp>
        <p:pic>
          <p:nvPicPr>
            <p:cNvPr id="6" name="图片 5">
              <a:extLst>
                <a:ext uri="{FF2B5EF4-FFF2-40B4-BE49-F238E27FC236}">
                  <a16:creationId xmlns:a16="http://schemas.microsoft.com/office/drawing/2014/main" id="{6DB7DEBD-A3E5-418B-A381-F79B0998E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7281" y="-150475"/>
              <a:ext cx="1335452" cy="1317158"/>
            </a:xfrm>
            <a:prstGeom prst="rect">
              <a:avLst/>
            </a:prstGeom>
          </p:spPr>
        </p:pic>
      </p:grpSp>
      <p:sp>
        <p:nvSpPr>
          <p:cNvPr id="10" name="TextBox 46">
            <a:extLst>
              <a:ext uri="{FF2B5EF4-FFF2-40B4-BE49-F238E27FC236}">
                <a16:creationId xmlns:a16="http://schemas.microsoft.com/office/drawing/2014/main" id="{33FFFB75-4D67-487E-91CB-C68DADE18F15}"/>
              </a:ext>
            </a:extLst>
          </p:cNvPr>
          <p:cNvSpPr txBox="1"/>
          <p:nvPr/>
        </p:nvSpPr>
        <p:spPr>
          <a:xfrm>
            <a:off x="6396430" y="1270709"/>
            <a:ext cx="5271773" cy="5401840"/>
          </a:xfrm>
          <a:prstGeom prst="rect">
            <a:avLst/>
          </a:prstGeom>
          <a:noFill/>
        </p:spPr>
        <p:txBody>
          <a:bodyPr wrap="square" lIns="49634" tIns="24817" rIns="49634" bIns="24817" rtlCol="0">
            <a:spAutoFit/>
          </a:bodyPr>
          <a:lstStyle/>
          <a:p>
            <a:pPr>
              <a:lnSpc>
                <a:spcPct val="150000"/>
              </a:lnSpc>
            </a:pPr>
            <a:r>
              <a:rPr lang="en-US" altLang="zh-CN" b="1" dirty="0">
                <a:solidFill>
                  <a:schemeClr val="tx2">
                    <a:lumMod val="50000"/>
                  </a:schemeClr>
                </a:solidFill>
                <a:latin typeface="Times New Roman" panose="02020603050405020304" pitchFamily="18" charset="0"/>
                <a:ea typeface="微软雅黑" pitchFamily="34" charset="-122"/>
                <a:cs typeface="Times New Roman" panose="02020603050405020304" pitchFamily="18" charset="0"/>
              </a:rPr>
              <a:t>The character roles in Peking opera are divided into four main types according to the sex, age, social status and profession of the character. Sheng refers to male roles and is divided into </a:t>
            </a:r>
            <a:r>
              <a:rPr lang="en-US" altLang="zh-CN" b="1" dirty="0" err="1">
                <a:solidFill>
                  <a:schemeClr val="tx2">
                    <a:lumMod val="50000"/>
                  </a:schemeClr>
                </a:solidFill>
                <a:latin typeface="Times New Roman" panose="02020603050405020304" pitchFamily="18" charset="0"/>
                <a:ea typeface="微软雅黑" pitchFamily="34" charset="-122"/>
                <a:cs typeface="Times New Roman" panose="02020603050405020304" pitchFamily="18" charset="0"/>
              </a:rPr>
              <a:t>laosheng</a:t>
            </a:r>
            <a:r>
              <a:rPr lang="en-US" altLang="zh-CN" b="1" dirty="0">
                <a:solidFill>
                  <a:schemeClr val="tx2">
                    <a:lumMod val="50000"/>
                  </a:schemeClr>
                </a:solidFill>
                <a:latin typeface="Times New Roman" panose="02020603050405020304" pitchFamily="18" charset="0"/>
                <a:ea typeface="微软雅黑" pitchFamily="34" charset="-122"/>
                <a:cs typeface="Times New Roman" panose="02020603050405020304" pitchFamily="18" charset="0"/>
              </a:rPr>
              <a:t> (middle-aged or old men), </a:t>
            </a:r>
            <a:r>
              <a:rPr lang="en-US" altLang="zh-CN" b="1" dirty="0" err="1">
                <a:solidFill>
                  <a:schemeClr val="tx2">
                    <a:lumMod val="50000"/>
                  </a:schemeClr>
                </a:solidFill>
                <a:latin typeface="Times New Roman" panose="02020603050405020304" pitchFamily="18" charset="0"/>
                <a:ea typeface="微软雅黑" pitchFamily="34" charset="-122"/>
                <a:cs typeface="Times New Roman" panose="02020603050405020304" pitchFamily="18" charset="0"/>
              </a:rPr>
              <a:t>xiaosheng</a:t>
            </a:r>
            <a:r>
              <a:rPr lang="en-US" altLang="zh-CN" b="1" dirty="0">
                <a:solidFill>
                  <a:schemeClr val="tx2">
                    <a:lumMod val="50000"/>
                  </a:schemeClr>
                </a:solidFill>
                <a:latin typeface="Times New Roman" panose="02020603050405020304" pitchFamily="18" charset="0"/>
                <a:ea typeface="微软雅黑" pitchFamily="34" charset="-122"/>
                <a:cs typeface="Times New Roman" panose="02020603050405020304" pitchFamily="18" charset="0"/>
              </a:rPr>
              <a:t> (young men) and </a:t>
            </a:r>
            <a:r>
              <a:rPr lang="en-US" altLang="zh-CN" b="1" dirty="0" err="1">
                <a:solidFill>
                  <a:schemeClr val="tx2">
                    <a:lumMod val="50000"/>
                  </a:schemeClr>
                </a:solidFill>
                <a:latin typeface="Times New Roman" panose="02020603050405020304" pitchFamily="18" charset="0"/>
                <a:ea typeface="微软雅黑" pitchFamily="34" charset="-122"/>
                <a:cs typeface="Times New Roman" panose="02020603050405020304" pitchFamily="18" charset="0"/>
              </a:rPr>
              <a:t>wusheng</a:t>
            </a:r>
            <a:r>
              <a:rPr lang="en-US" altLang="zh-CN" b="1" dirty="0">
                <a:solidFill>
                  <a:schemeClr val="tx2">
                    <a:lumMod val="50000"/>
                  </a:schemeClr>
                </a:solidFill>
                <a:latin typeface="Times New Roman" panose="02020603050405020304" pitchFamily="18" charset="0"/>
                <a:ea typeface="微软雅黑" pitchFamily="34" charset="-122"/>
                <a:cs typeface="Times New Roman" panose="02020603050405020304" pitchFamily="18" charset="0"/>
              </a:rPr>
              <a:t> ( men with martial skills). Dan refers to female roles and is also subdivided into various types. </a:t>
            </a:r>
            <a:r>
              <a:rPr lang="en-US" altLang="zh-CN" b="1" dirty="0" err="1">
                <a:solidFill>
                  <a:schemeClr val="tx2">
                    <a:lumMod val="50000"/>
                  </a:schemeClr>
                </a:solidFill>
                <a:latin typeface="Times New Roman" panose="02020603050405020304" pitchFamily="18" charset="0"/>
                <a:ea typeface="微软雅黑" pitchFamily="34" charset="-122"/>
                <a:cs typeface="Times New Roman" panose="02020603050405020304" pitchFamily="18" charset="0"/>
              </a:rPr>
              <a:t>Qingyi</a:t>
            </a:r>
            <a:r>
              <a:rPr lang="en-US" altLang="zh-CN" b="1" dirty="0">
                <a:solidFill>
                  <a:schemeClr val="tx2">
                    <a:lumMod val="50000"/>
                  </a:schemeClr>
                </a:solidFill>
                <a:latin typeface="Times New Roman" panose="02020603050405020304" pitchFamily="18" charset="0"/>
                <a:ea typeface="微软雅黑" pitchFamily="34" charset="-122"/>
                <a:cs typeface="Times New Roman" panose="02020603050405020304" pitchFamily="18" charset="0"/>
              </a:rPr>
              <a:t> is a woman with a strict moral code; and </a:t>
            </a:r>
            <a:r>
              <a:rPr lang="en-US" altLang="zh-CN" b="1" dirty="0" err="1">
                <a:solidFill>
                  <a:schemeClr val="tx2">
                    <a:lumMod val="50000"/>
                  </a:schemeClr>
                </a:solidFill>
                <a:latin typeface="Times New Roman" panose="02020603050405020304" pitchFamily="18" charset="0"/>
                <a:ea typeface="微软雅黑" pitchFamily="34" charset="-122"/>
                <a:cs typeface="Times New Roman" panose="02020603050405020304" pitchFamily="18" charset="0"/>
              </a:rPr>
              <a:t>laodan</a:t>
            </a:r>
            <a:r>
              <a:rPr lang="en-US" altLang="zh-CN" b="1" dirty="0">
                <a:solidFill>
                  <a:schemeClr val="tx2">
                    <a:lumMod val="50000"/>
                  </a:schemeClr>
                </a:solidFill>
                <a:latin typeface="Times New Roman" panose="02020603050405020304" pitchFamily="18" charset="0"/>
                <a:ea typeface="微软雅黑" pitchFamily="34" charset="-122"/>
                <a:cs typeface="Times New Roman" panose="02020603050405020304" pitchFamily="18" charset="0"/>
              </a:rPr>
              <a:t> is an elderly woman. Jing refers to the roles with painted faces. They are usually warriors, statesmen or even demons. Chou, clown, is a comic character and can be recognized at first sight for his special make-up. </a:t>
            </a:r>
          </a:p>
        </p:txBody>
      </p:sp>
      <p:sp>
        <p:nvSpPr>
          <p:cNvPr id="11" name="矩形 10">
            <a:extLst>
              <a:ext uri="{FF2B5EF4-FFF2-40B4-BE49-F238E27FC236}">
                <a16:creationId xmlns:a16="http://schemas.microsoft.com/office/drawing/2014/main" id="{0B04B17B-1B7F-4BC5-946D-B624AF6EFA1A}"/>
              </a:ext>
            </a:extLst>
          </p:cNvPr>
          <p:cNvSpPr/>
          <p:nvPr/>
        </p:nvSpPr>
        <p:spPr>
          <a:xfrm>
            <a:off x="316265" y="1588371"/>
            <a:ext cx="5759608" cy="4028785"/>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9097851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A46648F-EBE1-4012-8BCE-4C5046E78EAB}"/>
              </a:ext>
            </a:extLst>
          </p:cNvPr>
          <p:cNvGrpSpPr/>
          <p:nvPr/>
        </p:nvGrpSpPr>
        <p:grpSpPr>
          <a:xfrm>
            <a:off x="0" y="-131813"/>
            <a:ext cx="4061618" cy="1317158"/>
            <a:chOff x="4062048" y="-150475"/>
            <a:chExt cx="4061618" cy="1317158"/>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4868343" y="26188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latin typeface="叶根友行书繁" panose="02010601030101010101" pitchFamily="2" charset="-122"/>
                  <a:ea typeface="叶根友行书繁" panose="02010601030101010101" pitchFamily="2" charset="-122"/>
                  <a:sym typeface="Arial" panose="020B0604020202020204" pitchFamily="34" charset="0"/>
                </a:rPr>
                <a:t>Main Types</a:t>
              </a:r>
              <a:endParaRPr lang="zh-CN" altLang="en-US" sz="3200" dirty="0">
                <a:solidFill>
                  <a:schemeClr val="tx2">
                    <a:lumMod val="50000"/>
                  </a:schemeClr>
                </a:solidFill>
                <a:latin typeface="叶根友行书繁" panose="02010601030101010101" pitchFamily="2" charset="-122"/>
                <a:ea typeface="叶根友行书繁" panose="02010601030101010101" pitchFamily="2" charset="-122"/>
                <a:sym typeface="Arial" panose="020B0604020202020204" pitchFamily="34" charset="0"/>
              </a:endParaRPr>
            </a:p>
          </p:txBody>
        </p:sp>
        <p:pic>
          <p:nvPicPr>
            <p:cNvPr id="6" name="图片 5">
              <a:extLst>
                <a:ext uri="{FF2B5EF4-FFF2-40B4-BE49-F238E27FC236}">
                  <a16:creationId xmlns:a16="http://schemas.microsoft.com/office/drawing/2014/main" id="{6DB7DEBD-A3E5-418B-A381-F79B0998E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2048" y="-150475"/>
              <a:ext cx="1335452" cy="1317158"/>
            </a:xfrm>
            <a:prstGeom prst="rect">
              <a:avLst/>
            </a:prstGeom>
          </p:spPr>
        </p:pic>
      </p:grpSp>
      <p:sp>
        <p:nvSpPr>
          <p:cNvPr id="5" name="Rounded Rectangle 43">
            <a:extLst>
              <a:ext uri="{FF2B5EF4-FFF2-40B4-BE49-F238E27FC236}">
                <a16:creationId xmlns:a16="http://schemas.microsoft.com/office/drawing/2014/main" id="{607E9989-E9AA-4717-A44A-94B162352345}"/>
              </a:ext>
            </a:extLst>
          </p:cNvPr>
          <p:cNvSpPr/>
          <p:nvPr/>
        </p:nvSpPr>
        <p:spPr>
          <a:xfrm>
            <a:off x="1438582" y="4589450"/>
            <a:ext cx="1264834" cy="322842"/>
          </a:xfrm>
          <a:prstGeom prst="roundRect">
            <a:avLst>
              <a:gd name="adj" fmla="val 468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7" name="Rounded Rectangle 43">
            <a:extLst>
              <a:ext uri="{FF2B5EF4-FFF2-40B4-BE49-F238E27FC236}">
                <a16:creationId xmlns:a16="http://schemas.microsoft.com/office/drawing/2014/main" id="{1FF73501-8B4E-42F5-B41C-AE74EE2EA90C}"/>
              </a:ext>
            </a:extLst>
          </p:cNvPr>
          <p:cNvSpPr/>
          <p:nvPr/>
        </p:nvSpPr>
        <p:spPr>
          <a:xfrm>
            <a:off x="4162644" y="4610170"/>
            <a:ext cx="1264834" cy="322842"/>
          </a:xfrm>
          <a:prstGeom prst="roundRect">
            <a:avLst>
              <a:gd name="adj" fmla="val 4683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8" name="Rounded Rectangle 43">
            <a:extLst>
              <a:ext uri="{FF2B5EF4-FFF2-40B4-BE49-F238E27FC236}">
                <a16:creationId xmlns:a16="http://schemas.microsoft.com/office/drawing/2014/main" id="{01405A87-1C10-4D76-B153-66CB86F695A3}"/>
              </a:ext>
            </a:extLst>
          </p:cNvPr>
          <p:cNvSpPr/>
          <p:nvPr/>
        </p:nvSpPr>
        <p:spPr>
          <a:xfrm>
            <a:off x="6793166" y="4589450"/>
            <a:ext cx="1264834" cy="322842"/>
          </a:xfrm>
          <a:prstGeom prst="roundRect">
            <a:avLst>
              <a:gd name="adj" fmla="val 468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9" name="TextBox 62">
            <a:extLst>
              <a:ext uri="{FF2B5EF4-FFF2-40B4-BE49-F238E27FC236}">
                <a16:creationId xmlns:a16="http://schemas.microsoft.com/office/drawing/2014/main" id="{EDF68974-71BA-4FF0-9698-1DD980CD6C3B}"/>
              </a:ext>
            </a:extLst>
          </p:cNvPr>
          <p:cNvSpPr txBox="1"/>
          <p:nvPr/>
        </p:nvSpPr>
        <p:spPr>
          <a:xfrm>
            <a:off x="1746692" y="4610395"/>
            <a:ext cx="830538" cy="280951"/>
          </a:xfrm>
          <a:prstGeom prst="rect">
            <a:avLst/>
          </a:prstGeom>
          <a:noFill/>
        </p:spPr>
        <p:txBody>
          <a:bodyPr wrap="square" lIns="49634" tIns="24817" rIns="49634" bIns="24817" rtlCol="0">
            <a:spAutoFit/>
          </a:bodyPr>
          <a:lstStyle/>
          <a:p>
            <a:r>
              <a:rPr lang="en-US" sz="1500" dirty="0">
                <a:solidFill>
                  <a:schemeClr val="bg1"/>
                </a:solidFill>
                <a:latin typeface="思源黑体 CN Medium" pitchFamily="34" charset="-122"/>
                <a:ea typeface="思源黑体 CN Medium" pitchFamily="34" charset="-122"/>
              </a:rPr>
              <a:t>Sheng </a:t>
            </a:r>
            <a:endParaRPr lang="id-ID" sz="1500" dirty="0">
              <a:solidFill>
                <a:schemeClr val="bg1"/>
              </a:solidFill>
              <a:latin typeface="思源黑体 CN Medium" pitchFamily="34" charset="-122"/>
              <a:ea typeface="思源黑体 CN Medium" pitchFamily="34" charset="-122"/>
            </a:endParaRPr>
          </a:p>
        </p:txBody>
      </p:sp>
      <p:sp>
        <p:nvSpPr>
          <p:cNvPr id="10" name="TextBox 63">
            <a:extLst>
              <a:ext uri="{FF2B5EF4-FFF2-40B4-BE49-F238E27FC236}">
                <a16:creationId xmlns:a16="http://schemas.microsoft.com/office/drawing/2014/main" id="{C52A2B56-4A2A-4650-B0D0-EC023DE02AE6}"/>
              </a:ext>
            </a:extLst>
          </p:cNvPr>
          <p:cNvSpPr txBox="1"/>
          <p:nvPr/>
        </p:nvSpPr>
        <p:spPr>
          <a:xfrm>
            <a:off x="4524757" y="4631341"/>
            <a:ext cx="540608" cy="280951"/>
          </a:xfrm>
          <a:prstGeom prst="rect">
            <a:avLst/>
          </a:prstGeom>
          <a:noFill/>
        </p:spPr>
        <p:txBody>
          <a:bodyPr wrap="square" lIns="49634" tIns="24817" rIns="49634" bIns="24817" rtlCol="0">
            <a:spAutoFit/>
          </a:bodyPr>
          <a:lstStyle/>
          <a:p>
            <a:r>
              <a:rPr lang="en-US" altLang="zh-CN" sz="1500" dirty="0">
                <a:solidFill>
                  <a:schemeClr val="bg1"/>
                </a:solidFill>
                <a:latin typeface="思源黑体 CN Medium" pitchFamily="34" charset="-122"/>
                <a:ea typeface="思源黑体 CN Medium" pitchFamily="34" charset="-122"/>
              </a:rPr>
              <a:t>Dan </a:t>
            </a:r>
            <a:endParaRPr lang="id-ID" altLang="zh-CN" sz="1500" dirty="0">
              <a:solidFill>
                <a:schemeClr val="bg1"/>
              </a:solidFill>
              <a:latin typeface="思源黑体 CN Medium" pitchFamily="34" charset="-122"/>
              <a:ea typeface="思源黑体 CN Medium" pitchFamily="34" charset="-122"/>
            </a:endParaRPr>
          </a:p>
        </p:txBody>
      </p:sp>
      <p:sp>
        <p:nvSpPr>
          <p:cNvPr id="11" name="TextBox 64">
            <a:extLst>
              <a:ext uri="{FF2B5EF4-FFF2-40B4-BE49-F238E27FC236}">
                <a16:creationId xmlns:a16="http://schemas.microsoft.com/office/drawing/2014/main" id="{E2106DEF-CEE2-4355-B465-271FF947DC58}"/>
              </a:ext>
            </a:extLst>
          </p:cNvPr>
          <p:cNvSpPr txBox="1"/>
          <p:nvPr/>
        </p:nvSpPr>
        <p:spPr>
          <a:xfrm>
            <a:off x="7155279" y="4599707"/>
            <a:ext cx="540608" cy="280951"/>
          </a:xfrm>
          <a:prstGeom prst="rect">
            <a:avLst/>
          </a:prstGeom>
          <a:noFill/>
        </p:spPr>
        <p:txBody>
          <a:bodyPr wrap="square" lIns="49634" tIns="24817" rIns="49634" bIns="24817" rtlCol="0">
            <a:spAutoFit/>
          </a:bodyPr>
          <a:lstStyle/>
          <a:p>
            <a:r>
              <a:rPr lang="en-US" altLang="zh-CN" sz="1500" dirty="0">
                <a:solidFill>
                  <a:schemeClr val="bg1"/>
                </a:solidFill>
                <a:latin typeface="思源黑体 CN Medium" pitchFamily="34" charset="-122"/>
                <a:ea typeface="思源黑体 CN Medium" pitchFamily="34" charset="-122"/>
              </a:rPr>
              <a:t>Jing </a:t>
            </a:r>
            <a:endParaRPr lang="id-ID" altLang="zh-CN" sz="1500" dirty="0">
              <a:solidFill>
                <a:schemeClr val="bg1"/>
              </a:solidFill>
              <a:latin typeface="思源黑体 CN Medium" pitchFamily="34" charset="-122"/>
              <a:ea typeface="思源黑体 CN Medium" pitchFamily="34" charset="-122"/>
            </a:endParaRPr>
          </a:p>
        </p:txBody>
      </p:sp>
      <p:sp>
        <p:nvSpPr>
          <p:cNvPr id="15" name="Rounded Rectangle 43">
            <a:extLst>
              <a:ext uri="{FF2B5EF4-FFF2-40B4-BE49-F238E27FC236}">
                <a16:creationId xmlns:a16="http://schemas.microsoft.com/office/drawing/2014/main" id="{D5796C5B-65AF-4BB5-B348-C4AD8AC467B0}"/>
              </a:ext>
            </a:extLst>
          </p:cNvPr>
          <p:cNvSpPr/>
          <p:nvPr/>
        </p:nvSpPr>
        <p:spPr>
          <a:xfrm>
            <a:off x="9517228" y="4557816"/>
            <a:ext cx="1264834" cy="322842"/>
          </a:xfrm>
          <a:prstGeom prst="roundRect">
            <a:avLst>
              <a:gd name="adj" fmla="val 4683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16" name="TextBox 64">
            <a:extLst>
              <a:ext uri="{FF2B5EF4-FFF2-40B4-BE49-F238E27FC236}">
                <a16:creationId xmlns:a16="http://schemas.microsoft.com/office/drawing/2014/main" id="{6FA688C2-0012-4CF9-9B00-1B66CC8E0EAD}"/>
              </a:ext>
            </a:extLst>
          </p:cNvPr>
          <p:cNvSpPr txBox="1"/>
          <p:nvPr/>
        </p:nvSpPr>
        <p:spPr>
          <a:xfrm>
            <a:off x="9832071" y="4574424"/>
            <a:ext cx="814157" cy="280951"/>
          </a:xfrm>
          <a:prstGeom prst="rect">
            <a:avLst/>
          </a:prstGeom>
          <a:noFill/>
        </p:spPr>
        <p:txBody>
          <a:bodyPr wrap="square" lIns="49634" tIns="24817" rIns="49634" bIns="24817" rtlCol="0">
            <a:spAutoFit/>
          </a:bodyPr>
          <a:lstStyle/>
          <a:p>
            <a:r>
              <a:rPr lang="en-US" altLang="zh-CN" sz="1500" dirty="0">
                <a:solidFill>
                  <a:schemeClr val="bg1"/>
                </a:solidFill>
                <a:latin typeface="思源黑体 CN Medium" pitchFamily="34" charset="-122"/>
                <a:ea typeface="思源黑体 CN Medium" pitchFamily="34" charset="-122"/>
              </a:rPr>
              <a:t>Chou </a:t>
            </a:r>
            <a:endParaRPr lang="id-ID" altLang="zh-CN" sz="1500" dirty="0">
              <a:solidFill>
                <a:schemeClr val="bg1"/>
              </a:solidFill>
              <a:latin typeface="思源黑体 CN Medium" pitchFamily="34" charset="-122"/>
              <a:ea typeface="思源黑体 CN Medium" pitchFamily="34" charset="-122"/>
            </a:endParaRPr>
          </a:p>
        </p:txBody>
      </p:sp>
      <p:cxnSp>
        <p:nvCxnSpPr>
          <p:cNvPr id="19" name="Straight Line buttom">
            <a:extLst>
              <a:ext uri="{FF2B5EF4-FFF2-40B4-BE49-F238E27FC236}">
                <a16:creationId xmlns:a16="http://schemas.microsoft.com/office/drawing/2014/main" id="{AE4A6B3C-EAD3-471D-896F-906FC26BCE38}"/>
              </a:ext>
            </a:extLst>
          </p:cNvPr>
          <p:cNvCxnSpPr/>
          <p:nvPr/>
        </p:nvCxnSpPr>
        <p:spPr>
          <a:xfrm>
            <a:off x="681678" y="5604797"/>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2CA64512-A7F6-474D-92A0-7641FE3EC26A}"/>
              </a:ext>
            </a:extLst>
          </p:cNvPr>
          <p:cNvPicPr>
            <a:picLocks noChangeAspect="1"/>
          </p:cNvPicPr>
          <p:nvPr/>
        </p:nvPicPr>
        <p:blipFill>
          <a:blip r:embed="rId4"/>
          <a:stretch>
            <a:fillRect/>
          </a:stretch>
        </p:blipFill>
        <p:spPr>
          <a:xfrm>
            <a:off x="1010605" y="1597703"/>
            <a:ext cx="2120789" cy="2827719"/>
          </a:xfrm>
          <a:prstGeom prst="rect">
            <a:avLst/>
          </a:prstGeom>
        </p:spPr>
      </p:pic>
      <p:pic>
        <p:nvPicPr>
          <p:cNvPr id="20" name="图片 19">
            <a:extLst>
              <a:ext uri="{FF2B5EF4-FFF2-40B4-BE49-F238E27FC236}">
                <a16:creationId xmlns:a16="http://schemas.microsoft.com/office/drawing/2014/main" id="{3CF9CBC1-A5AA-4523-AB00-0DAB8741D152}"/>
              </a:ext>
            </a:extLst>
          </p:cNvPr>
          <p:cNvPicPr>
            <a:picLocks noChangeAspect="1"/>
          </p:cNvPicPr>
          <p:nvPr/>
        </p:nvPicPr>
        <p:blipFill>
          <a:blip r:embed="rId5"/>
          <a:stretch>
            <a:fillRect/>
          </a:stretch>
        </p:blipFill>
        <p:spPr>
          <a:xfrm>
            <a:off x="3688063" y="1596820"/>
            <a:ext cx="2120789" cy="2828602"/>
          </a:xfrm>
          <a:prstGeom prst="rect">
            <a:avLst/>
          </a:prstGeom>
        </p:spPr>
      </p:pic>
      <p:pic>
        <p:nvPicPr>
          <p:cNvPr id="21" name="图片 20">
            <a:extLst>
              <a:ext uri="{FF2B5EF4-FFF2-40B4-BE49-F238E27FC236}">
                <a16:creationId xmlns:a16="http://schemas.microsoft.com/office/drawing/2014/main" id="{07F0B4AA-582A-412C-890B-3AFBD0CDC522}"/>
              </a:ext>
            </a:extLst>
          </p:cNvPr>
          <p:cNvPicPr>
            <a:picLocks noChangeAspect="1"/>
          </p:cNvPicPr>
          <p:nvPr/>
        </p:nvPicPr>
        <p:blipFill>
          <a:blip r:embed="rId6"/>
          <a:stretch>
            <a:fillRect/>
          </a:stretch>
        </p:blipFill>
        <p:spPr>
          <a:xfrm>
            <a:off x="6365521" y="1616554"/>
            <a:ext cx="2120124" cy="2827715"/>
          </a:xfrm>
          <a:prstGeom prst="rect">
            <a:avLst/>
          </a:prstGeom>
        </p:spPr>
      </p:pic>
      <p:pic>
        <p:nvPicPr>
          <p:cNvPr id="22" name="图片 21">
            <a:extLst>
              <a:ext uri="{FF2B5EF4-FFF2-40B4-BE49-F238E27FC236}">
                <a16:creationId xmlns:a16="http://schemas.microsoft.com/office/drawing/2014/main" id="{46332ACE-9705-4CF5-B7E3-37310C54DF91}"/>
              </a:ext>
            </a:extLst>
          </p:cNvPr>
          <p:cNvPicPr>
            <a:picLocks noChangeAspect="1"/>
          </p:cNvPicPr>
          <p:nvPr/>
        </p:nvPicPr>
        <p:blipFill>
          <a:blip r:embed="rId7"/>
          <a:stretch>
            <a:fillRect/>
          </a:stretch>
        </p:blipFill>
        <p:spPr>
          <a:xfrm>
            <a:off x="9042314" y="1597706"/>
            <a:ext cx="2120125" cy="2827716"/>
          </a:xfrm>
          <a:prstGeom prst="rect">
            <a:avLst/>
          </a:prstGeom>
        </p:spPr>
      </p:pic>
    </p:spTree>
    <p:extLst>
      <p:ext uri="{BB962C8B-B14F-4D97-AF65-F5344CB8AC3E}">
        <p14:creationId xmlns:p14="http://schemas.microsoft.com/office/powerpoint/2010/main" val="2772272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13" presetClass="entr" presetSubtype="16"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plus(in)">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10" grpId="0"/>
      <p:bldP spid="11"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A46648F-EBE1-4012-8BCE-4C5046E78EAB}"/>
              </a:ext>
            </a:extLst>
          </p:cNvPr>
          <p:cNvGrpSpPr/>
          <p:nvPr/>
        </p:nvGrpSpPr>
        <p:grpSpPr>
          <a:xfrm>
            <a:off x="189844" y="-113152"/>
            <a:ext cx="4257561" cy="1317158"/>
            <a:chOff x="4062048" y="-150475"/>
            <a:chExt cx="4257561" cy="1317158"/>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5064286" y="336528"/>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latin typeface="叶根友行书繁" panose="02010601030101010101" pitchFamily="2" charset="-122"/>
                  <a:ea typeface="叶根友行书繁" panose="02010601030101010101" pitchFamily="2" charset="-122"/>
                  <a:sym typeface="Arial" panose="020B0604020202020204" pitchFamily="34" charset="0"/>
                </a:rPr>
                <a:t>Different colors</a:t>
              </a:r>
              <a:endParaRPr lang="zh-CN" altLang="en-US" sz="3200" dirty="0">
                <a:solidFill>
                  <a:schemeClr val="tx2">
                    <a:lumMod val="50000"/>
                  </a:schemeClr>
                </a:solidFill>
                <a:latin typeface="叶根友行书繁" panose="02010601030101010101" pitchFamily="2" charset="-122"/>
                <a:ea typeface="叶根友行书繁" panose="02010601030101010101" pitchFamily="2" charset="-122"/>
                <a:sym typeface="Arial" panose="020B0604020202020204" pitchFamily="34" charset="0"/>
              </a:endParaRPr>
            </a:p>
          </p:txBody>
        </p:sp>
        <p:pic>
          <p:nvPicPr>
            <p:cNvPr id="6" name="图片 5">
              <a:extLst>
                <a:ext uri="{FF2B5EF4-FFF2-40B4-BE49-F238E27FC236}">
                  <a16:creationId xmlns:a16="http://schemas.microsoft.com/office/drawing/2014/main" id="{6DB7DEBD-A3E5-418B-A381-F79B0998E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2048" y="-150475"/>
              <a:ext cx="1335452" cy="1317158"/>
            </a:xfrm>
            <a:prstGeom prst="rect">
              <a:avLst/>
            </a:prstGeom>
          </p:spPr>
        </p:pic>
      </p:grpSp>
      <p:pic>
        <p:nvPicPr>
          <p:cNvPr id="22" name="图片 21">
            <a:extLst>
              <a:ext uri="{FF2B5EF4-FFF2-40B4-BE49-F238E27FC236}">
                <a16:creationId xmlns:a16="http://schemas.microsoft.com/office/drawing/2014/main" id="{1EB2976F-F58E-4844-9FFB-026975B62010}"/>
              </a:ext>
            </a:extLst>
          </p:cNvPr>
          <p:cNvPicPr>
            <a:picLocks noChangeAspect="1"/>
          </p:cNvPicPr>
          <p:nvPr/>
        </p:nvPicPr>
        <p:blipFill>
          <a:blip r:embed="rId4"/>
          <a:stretch>
            <a:fillRect/>
          </a:stretch>
        </p:blipFill>
        <p:spPr>
          <a:xfrm>
            <a:off x="839422" y="1451481"/>
            <a:ext cx="1335452" cy="1847033"/>
          </a:xfrm>
          <a:prstGeom prst="rect">
            <a:avLst/>
          </a:prstGeom>
        </p:spPr>
      </p:pic>
      <p:pic>
        <p:nvPicPr>
          <p:cNvPr id="23" name="图片 22">
            <a:extLst>
              <a:ext uri="{FF2B5EF4-FFF2-40B4-BE49-F238E27FC236}">
                <a16:creationId xmlns:a16="http://schemas.microsoft.com/office/drawing/2014/main" id="{D5DEC00E-D384-4F24-8DD3-1D3C7B131B46}"/>
              </a:ext>
            </a:extLst>
          </p:cNvPr>
          <p:cNvPicPr>
            <a:picLocks noChangeAspect="1"/>
          </p:cNvPicPr>
          <p:nvPr/>
        </p:nvPicPr>
        <p:blipFill>
          <a:blip r:embed="rId5"/>
          <a:stretch>
            <a:fillRect/>
          </a:stretch>
        </p:blipFill>
        <p:spPr>
          <a:xfrm>
            <a:off x="3057117" y="1145939"/>
            <a:ext cx="2341984" cy="2341984"/>
          </a:xfrm>
          <a:prstGeom prst="rect">
            <a:avLst/>
          </a:prstGeom>
        </p:spPr>
      </p:pic>
      <p:pic>
        <p:nvPicPr>
          <p:cNvPr id="24" name="图片 23">
            <a:extLst>
              <a:ext uri="{FF2B5EF4-FFF2-40B4-BE49-F238E27FC236}">
                <a16:creationId xmlns:a16="http://schemas.microsoft.com/office/drawing/2014/main" id="{BAB4799E-CAE6-488D-9E43-74B26C519E7E}"/>
              </a:ext>
            </a:extLst>
          </p:cNvPr>
          <p:cNvPicPr>
            <a:picLocks noChangeAspect="1"/>
          </p:cNvPicPr>
          <p:nvPr/>
        </p:nvPicPr>
        <p:blipFill rotWithShape="1">
          <a:blip r:embed="rId6"/>
          <a:srcRect b="10385"/>
          <a:stretch/>
        </p:blipFill>
        <p:spPr>
          <a:xfrm>
            <a:off x="6281344" y="1138691"/>
            <a:ext cx="1722055" cy="2291103"/>
          </a:xfrm>
          <a:prstGeom prst="rect">
            <a:avLst/>
          </a:prstGeom>
        </p:spPr>
      </p:pic>
      <p:pic>
        <p:nvPicPr>
          <p:cNvPr id="25" name="图片 24">
            <a:extLst>
              <a:ext uri="{FF2B5EF4-FFF2-40B4-BE49-F238E27FC236}">
                <a16:creationId xmlns:a16="http://schemas.microsoft.com/office/drawing/2014/main" id="{732C9CA6-7531-4D0E-911E-794D47FFD1D7}"/>
              </a:ext>
            </a:extLst>
          </p:cNvPr>
          <p:cNvPicPr>
            <a:picLocks noChangeAspect="1"/>
          </p:cNvPicPr>
          <p:nvPr/>
        </p:nvPicPr>
        <p:blipFill rotWithShape="1">
          <a:blip r:embed="rId7"/>
          <a:srcRect b="10529"/>
          <a:stretch/>
        </p:blipFill>
        <p:spPr>
          <a:xfrm>
            <a:off x="8885642" y="1138691"/>
            <a:ext cx="1752267" cy="2159823"/>
          </a:xfrm>
          <a:prstGeom prst="rect">
            <a:avLst/>
          </a:prstGeom>
        </p:spPr>
      </p:pic>
      <p:pic>
        <p:nvPicPr>
          <p:cNvPr id="26" name="图片 25">
            <a:extLst>
              <a:ext uri="{FF2B5EF4-FFF2-40B4-BE49-F238E27FC236}">
                <a16:creationId xmlns:a16="http://schemas.microsoft.com/office/drawing/2014/main" id="{DECAC1E3-733F-4B83-8CFE-ABAC2C4AEFA3}"/>
              </a:ext>
            </a:extLst>
          </p:cNvPr>
          <p:cNvPicPr>
            <a:picLocks noChangeAspect="1"/>
          </p:cNvPicPr>
          <p:nvPr/>
        </p:nvPicPr>
        <p:blipFill>
          <a:blip r:embed="rId8"/>
          <a:stretch>
            <a:fillRect/>
          </a:stretch>
        </p:blipFill>
        <p:spPr>
          <a:xfrm>
            <a:off x="2819743" y="3917287"/>
            <a:ext cx="2210490" cy="2210490"/>
          </a:xfrm>
          <a:prstGeom prst="rect">
            <a:avLst/>
          </a:prstGeom>
        </p:spPr>
      </p:pic>
      <p:pic>
        <p:nvPicPr>
          <p:cNvPr id="27" name="图片 26">
            <a:extLst>
              <a:ext uri="{FF2B5EF4-FFF2-40B4-BE49-F238E27FC236}">
                <a16:creationId xmlns:a16="http://schemas.microsoft.com/office/drawing/2014/main" id="{CF0F4776-88F0-48D9-8FCA-3B042D9102B6}"/>
              </a:ext>
            </a:extLst>
          </p:cNvPr>
          <p:cNvPicPr>
            <a:picLocks noChangeAspect="1"/>
          </p:cNvPicPr>
          <p:nvPr/>
        </p:nvPicPr>
        <p:blipFill>
          <a:blip r:embed="rId9"/>
          <a:stretch>
            <a:fillRect/>
          </a:stretch>
        </p:blipFill>
        <p:spPr>
          <a:xfrm>
            <a:off x="6636381" y="3917287"/>
            <a:ext cx="2052163" cy="2341984"/>
          </a:xfrm>
          <a:prstGeom prst="rect">
            <a:avLst/>
          </a:prstGeom>
        </p:spPr>
      </p:pic>
    </p:spTree>
    <p:extLst>
      <p:ext uri="{BB962C8B-B14F-4D97-AF65-F5344CB8AC3E}">
        <p14:creationId xmlns:p14="http://schemas.microsoft.com/office/powerpoint/2010/main" val="13529708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47DECB9-AC1D-4F77-937D-729D20673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0" name="Text Box 160">
            <a:extLst>
              <a:ext uri="{FF2B5EF4-FFF2-40B4-BE49-F238E27FC236}">
                <a16:creationId xmlns:a16="http://schemas.microsoft.com/office/drawing/2014/main" id="{070B081A-4FF0-49A6-BF89-5E14F91E2E7B}"/>
              </a:ext>
            </a:extLst>
          </p:cNvPr>
          <p:cNvSpPr txBox="1">
            <a:spLocks noChangeArrowheads="1"/>
          </p:cNvSpPr>
          <p:nvPr/>
        </p:nvSpPr>
        <p:spPr bwMode="auto">
          <a:xfrm>
            <a:off x="4982286" y="2500933"/>
            <a:ext cx="644771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8800" dirty="0">
                <a:solidFill>
                  <a:schemeClr val="tx2">
                    <a:lumMod val="50000"/>
                  </a:schemeClr>
                </a:solidFill>
                <a:latin typeface="叶根友刀锋黑草" panose="02010601030101010101" pitchFamily="2" charset="-122"/>
                <a:ea typeface="叶根友刀锋黑草" panose="02010601030101010101" pitchFamily="2" charset="-122"/>
              </a:rPr>
              <a:t>Thank You</a:t>
            </a:r>
            <a:endParaRPr lang="zh-CN" altLang="en-US" sz="8800" dirty="0">
              <a:solidFill>
                <a:schemeClr val="tx2">
                  <a:lumMod val="50000"/>
                </a:schemeClr>
              </a:solidFill>
              <a:latin typeface="叶根友刀锋黑草" panose="02010601030101010101" pitchFamily="2" charset="-122"/>
              <a:ea typeface="叶根友刀锋黑草" panose="02010601030101010101" pitchFamily="2" charset="-122"/>
            </a:endParaRPr>
          </a:p>
        </p:txBody>
      </p:sp>
      <p:pic>
        <p:nvPicPr>
          <p:cNvPr id="19" name="图片 18">
            <a:extLst>
              <a:ext uri="{FF2B5EF4-FFF2-40B4-BE49-F238E27FC236}">
                <a16:creationId xmlns:a16="http://schemas.microsoft.com/office/drawing/2014/main" id="{29020064-1596-4E71-94B1-E18324A6A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46" y="607877"/>
            <a:ext cx="1059054" cy="1332644"/>
          </a:xfrm>
          <a:prstGeom prst="rect">
            <a:avLst/>
          </a:prstGeom>
        </p:spPr>
      </p:pic>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666" y="607877"/>
            <a:ext cx="6612065" cy="5232662"/>
          </a:xfrm>
          <a:prstGeom prst="rect">
            <a:avLst/>
          </a:prstGeom>
        </p:spPr>
      </p:pic>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anim calcmode="lin" valueType="num">
                                      <p:cBhvr>
                                        <p:cTn id="12" dur="750" fill="hold"/>
                                        <p:tgtEl>
                                          <p:spTgt spid="10"/>
                                        </p:tgtEl>
                                        <p:attrNameLst>
                                          <p:attrName>ppt_x</p:attrName>
                                        </p:attrNameLst>
                                      </p:cBhvr>
                                      <p:tavLst>
                                        <p:tav tm="0">
                                          <p:val>
                                            <p:strVal val="#ppt_x"/>
                                          </p:val>
                                        </p:tav>
                                        <p:tav tm="100000">
                                          <p:val>
                                            <p:strVal val="#ppt_x"/>
                                          </p:val>
                                        </p:tav>
                                      </p:tavLst>
                                    </p:anim>
                                    <p:anim calcmode="lin" valueType="num">
                                      <p:cBhvr>
                                        <p:cTn id="13" dur="75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6941</TotalTime>
  <Words>455</Words>
  <Application>Microsoft Office PowerPoint</Application>
  <PresentationFormat>自定义</PresentationFormat>
  <Paragraphs>27</Paragraphs>
  <Slides>8</Slides>
  <Notes>8</Notes>
  <HiddenSlides>0</HiddenSlides>
  <MMClips>0</MMClips>
  <ScaleCrop>false</ScaleCrop>
  <HeadingPairs>
    <vt:vector size="6" baseType="variant">
      <vt:variant>
        <vt:lpstr>已用的字体</vt:lpstr>
      </vt:variant>
      <vt:variant>
        <vt:i4>15</vt:i4>
      </vt:variant>
      <vt:variant>
        <vt:lpstr>主题</vt:lpstr>
      </vt:variant>
      <vt:variant>
        <vt:i4>10</vt:i4>
      </vt:variant>
      <vt:variant>
        <vt:lpstr>幻灯片标题</vt:lpstr>
      </vt:variant>
      <vt:variant>
        <vt:i4>8</vt:i4>
      </vt:variant>
    </vt:vector>
  </HeadingPairs>
  <TitlesOfParts>
    <vt:vector size="33" baseType="lpstr">
      <vt:lpstr>ITC Avant Garde Std Bk</vt:lpstr>
      <vt:lpstr>LiHei Pro</vt:lpstr>
      <vt:lpstr>Signika</vt:lpstr>
      <vt:lpstr>等线</vt:lpstr>
      <vt:lpstr>等线 Light</vt:lpstr>
      <vt:lpstr>方正清刻本悦宋简体</vt:lpstr>
      <vt:lpstr>华文新魏</vt:lpstr>
      <vt:lpstr>迷你简汉真广标</vt:lpstr>
      <vt:lpstr>思源黑体 CN Medium</vt:lpstr>
      <vt:lpstr>叶根友刀锋黑草</vt:lpstr>
      <vt:lpstr>叶根友行书繁</vt:lpstr>
      <vt:lpstr>Arial</vt:lpstr>
      <vt:lpstr>Calibri</vt:lpstr>
      <vt:lpstr>Impact</vt:lpstr>
      <vt:lpstr>Times New Roman</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cp:lastModifiedBy>邹 享睿</cp:lastModifiedBy>
  <cp:revision>11</cp:revision>
  <dcterms:created xsi:type="dcterms:W3CDTF">2015-12-01T09:06:39Z</dcterms:created>
  <dcterms:modified xsi:type="dcterms:W3CDTF">2022-04-15T13:28:33Z</dcterms:modified>
</cp:coreProperties>
</file>