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58DDC2-E49D-895F-B0EA-FF5B6F2E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CDDC1B-CC92-A958-5517-71D46593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8809-25BE-456C-984E-6BC43458D696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A3BC2B-3E13-C5D9-2C5E-D963D762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14A0A16-E209-46C1-5F79-CC2F65C9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AF7D-F802-4CD0-AA3C-3AAECCC82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61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E087F0-32DF-3CD2-420E-50B533C1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BA4078-C103-067B-0ECF-5B7A912BA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99A4E-E0A7-AE63-6286-8B3FB6273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8809-25BE-456C-984E-6BC43458D696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49CE89-65EE-5539-A4D6-C6D1E8A4B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CAF471-C8FB-3A4B-2F2A-21284D3A4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8AF7D-F802-4CD0-AA3C-3AAECCC82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61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9F52908-6C23-CABF-35A6-F63CBFEE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90E785-DA32-928C-F505-4998467C07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6A4CEF6-6D4C-E37C-4825-C3E0F3BB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C1A639-4EA7-25FE-F6EC-F83C0CCA65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2A0D1FA-C973-54E4-27B8-451A9F5F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E45076-CDED-D637-D23F-14E825D76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EE8113D-4C6D-C8CF-DDCD-94D7CBFF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25D640-0A1A-1899-423B-133B4ECB7F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937F29C-4DFD-5E27-EAA8-29B5AA9A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057243-0E5F-46C4-6F7F-B35BC6861B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237E244-6F07-D5C8-66D7-BF1832D5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4609A3-A018-F736-64CD-B22CEE04B0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ACD9AAC-7FEE-D2FB-4D72-33521484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C276A1-B8E6-48DE-BC58-DF198DB60A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D387596-2B11-EA9D-2E84-3DF3845B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A50900-6213-1D53-A70A-8AA7898D1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D5771A8-6D75-241B-AC0A-075FA7D5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D81A0B-8A43-056D-43A5-CB2650B7C9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0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87E76AF-9EA2-1560-9F9B-FEE4F8C63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55B4B2-A5A6-523E-2458-4ACD9D1B21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4CA9E15-2DAE-B3E8-9900-BDC7E5E8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9214C7-1C77-17BA-88DA-19BEAC4AD3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4842F50-5CB2-7EF5-36D6-68FE1938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24C6C3-335C-B246-BA50-C571EC04A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571EEAF-2B22-F0F1-9460-073F556C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4AFFE2-A6A4-3EAA-6E5C-F93E89468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05EFF31-2C1B-C642-FD38-8160FD6E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9D42D1-3636-8110-850B-4D34307AC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3A288BD-B971-908E-DE3C-CED84258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403B74-0907-912C-7BBA-1E0905ECD0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E04F7CA-4B70-1E7C-A976-830E13A7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A6E51C-C1B7-3CC2-EE96-67473D078D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AE30766-9735-1F1D-3319-D356707D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187FB5-1406-4E4B-2A16-9A640F4756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98756F5-4518-92B0-98CA-772CD5E0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B91171-CB1E-7D03-0BD5-A27C26968B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71B39B9-1891-68B0-609E-EF166A2F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A56A35-FAC4-7566-F899-1995E704F0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2F087EF-F523-78C8-FA50-DDA6B4FE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8A140A-09E6-1B5D-6B46-3988248499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902E76C-801A-30EB-4E28-3D937903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DDD3A9-11CA-7FE7-8591-3E5DC25DD8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6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49BB6D9-3E6F-1979-4E01-15F036EA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CA7796-DD19-10B4-2F09-11726C2E5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F7B6A1F-A91F-E4BB-A1A4-9C0FA1F1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93C0462-C023-544A-71F6-1ECE792893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91D5F0D-2548-4C79-2395-99B78325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1484E8-1D42-E0A3-2E20-337C943542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8D12680-8293-516F-928B-F9D4C93C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DEF165-669C-4656-45CE-A70110D8D5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B88E9AD-D3D4-D945-3F8A-96AB0C0D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883BD2-3004-299D-7947-2A506C687C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E9D5472-C904-0444-A166-07994A02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515873-186B-8ED5-0E71-BF6B02F1E2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03B2BB9-4D28-300E-6B08-65EFE566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AC0314-2907-2643-9F4A-E8701E08BA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BC15500-9502-458E-95D4-3FA5A313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AE915E-36FC-4931-B7BF-390D87424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C4F69FD-6EA1-AE17-088C-DEBF3061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02C73C-F108-B134-357A-D6478CDFBE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女士 上学磨洋龚</dc:creator>
  <cp:lastModifiedBy>女士 上学磨洋龚</cp:lastModifiedBy>
  <cp:revision>1</cp:revision>
  <dcterms:created xsi:type="dcterms:W3CDTF">2024-11-28T00:07:50Z</dcterms:created>
  <dcterms:modified xsi:type="dcterms:W3CDTF">2024-11-28T00:07:50Z</dcterms:modified>
</cp:coreProperties>
</file>