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85659" cy="68580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775000" y="1432186"/>
            <a:ext cx="7071359" cy="279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7265" algn="l" rtl="0" eaLnBrk="0">
              <a:lnSpc>
                <a:spcPct val="77000"/>
              </a:lnSpc>
            </a:pPr>
            <a:r>
              <a:rPr sz="6400" b="1" kern="0" spc="-50" dirty="0">
                <a:solidFill>
                  <a:srgbClr val="C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Sun</a:t>
            </a:r>
            <a:r>
              <a:rPr sz="6400" b="1" kern="0" spc="1210" dirty="0">
                <a:solidFill>
                  <a:srgbClr val="C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6400" b="1" kern="0" spc="-50" dirty="0">
                <a:solidFill>
                  <a:srgbClr val="C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Wukong:</a:t>
            </a:r>
            <a:endParaRPr sz="6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r" rtl="0" eaLnBrk="0">
              <a:lnSpc>
                <a:spcPct val="79000"/>
              </a:lnSpc>
              <a:spcBef>
                <a:spcPts val="1785"/>
              </a:spcBef>
            </a:pPr>
            <a:r>
              <a:rPr sz="6400" b="1" kern="0" spc="-140" dirty="0">
                <a:solidFill>
                  <a:srgbClr val="C07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 Monkey </a:t>
            </a:r>
            <a:r>
              <a:rPr sz="6400" b="1" kern="0" spc="-130" dirty="0">
                <a:solidFill>
                  <a:srgbClr val="C07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Kin</a:t>
            </a:r>
            <a:r>
              <a:rPr sz="6400" b="1" kern="0" spc="-140" dirty="0">
                <a:solidFill>
                  <a:srgbClr val="C07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  </a:t>
            </a:r>
            <a:r>
              <a:rPr sz="6400" kern="0" spc="-140" dirty="0">
                <a:solidFill>
                  <a:srgbClr val="C07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</a:t>
            </a:r>
            <a:r>
              <a:rPr sz="6400" kern="0" spc="-30" dirty="0">
                <a:solidFill>
                  <a:srgbClr val="C07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</a:t>
            </a:r>
            <a:endParaRPr sz="6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3000"/>
              </a:lnSpc>
            </a:pPr>
            <a:endParaRPr sz="1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93115" algn="l" rtl="0" eaLnBrk="0">
              <a:lnSpc>
                <a:spcPct val="77000"/>
              </a:lnSpc>
            </a:pPr>
            <a:r>
              <a:rPr sz="6400" b="1" kern="0" spc="-19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Chinese Culture</a:t>
            </a:r>
            <a:endParaRPr sz="6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85659" cy="6858000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1193820" y="1735365"/>
            <a:ext cx="4679315" cy="21215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54150" algn="l" rtl="0" eaLnBrk="0">
              <a:lnSpc>
                <a:spcPct val="78000"/>
              </a:lnSpc>
            </a:pPr>
            <a:r>
              <a:rPr sz="9000" b="1" kern="0" spc="-21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part4</a:t>
            </a:r>
            <a:endParaRPr sz="9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8000"/>
              </a:lnSpc>
              <a:spcBef>
                <a:spcPts val="5"/>
              </a:spcBef>
            </a:pPr>
            <a:r>
              <a:rPr sz="4400" b="1" kern="0" spc="-16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Moder</a:t>
            </a:r>
            <a:r>
              <a:rPr sz="4400" b="1" kern="0" spc="-15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 Pop C</a:t>
            </a:r>
            <a:r>
              <a:rPr sz="4400" b="1" kern="0" spc="-16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ultur</a:t>
            </a:r>
            <a:r>
              <a:rPr sz="4400" b="1" kern="0" spc="-11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</a:t>
            </a:r>
            <a:endParaRPr sz="4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742960" y="747745"/>
            <a:ext cx="7318375" cy="61810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74700" algn="l" rtl="0" eaLnBrk="0">
              <a:lnSpc>
                <a:spcPct val="83000"/>
              </a:lnSpc>
            </a:pPr>
            <a:r>
              <a:rPr sz="1700" b="1" kern="0" spc="0" dirty="0">
                <a:solidFill>
                  <a:srgbClr val="A06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Influence</a:t>
            </a:r>
            <a:r>
              <a:rPr sz="1700" b="1" kern="0" spc="40" dirty="0">
                <a:solidFill>
                  <a:srgbClr val="A06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</a:t>
            </a:r>
            <a:r>
              <a:rPr sz="1700" b="1" kern="0" spc="0" dirty="0">
                <a:solidFill>
                  <a:srgbClr val="A06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700" b="1" kern="0" spc="30" dirty="0">
                <a:solidFill>
                  <a:srgbClr val="A06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</a:t>
            </a:r>
            <a:r>
              <a:rPr sz="1700" b="1" kern="0" spc="0" dirty="0">
                <a:solidFill>
                  <a:srgbClr val="A06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Film</a:t>
            </a:r>
            <a:r>
              <a:rPr sz="1700" b="1" kern="0" spc="40" dirty="0">
                <a:solidFill>
                  <a:srgbClr val="A06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</a:t>
            </a:r>
            <a:r>
              <a:rPr sz="1700" b="1" kern="0" spc="0" dirty="0">
                <a:solidFill>
                  <a:srgbClr val="A06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700" b="1" kern="0" spc="40" dirty="0">
                <a:solidFill>
                  <a:srgbClr val="A06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</a:t>
            </a:r>
            <a:r>
              <a:rPr sz="1700" b="1" kern="0" spc="0" dirty="0">
                <a:solidFill>
                  <a:srgbClr val="A06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Television</a:t>
            </a:r>
            <a:endParaRPr sz="1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62015" algn="l" rtl="0" eaLnBrk="0">
              <a:lnSpc>
                <a:spcPct val="97000"/>
              </a:lnSpc>
              <a:spcBef>
                <a:spcPts val="520"/>
              </a:spcBef>
            </a:pPr>
            <a:r>
              <a:rPr sz="1700" kern="0" spc="-50" dirty="0">
                <a:solidFill>
                  <a:srgbClr val="60602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五集种话电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3815" algn="l" rtl="0" eaLnBrk="0">
              <a:lnSpc>
                <a:spcPct val="80000"/>
              </a:lnSpc>
              <a:spcBef>
                <a:spcPts val="800"/>
              </a:spcBef>
            </a:pPr>
            <a:r>
              <a:rPr sz="1700" kern="0" spc="-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 classic</a:t>
            </a:r>
            <a:r>
              <a:rPr sz="1700" kern="0" spc="26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-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1986</a:t>
            </a:r>
            <a:r>
              <a:rPr sz="1700" kern="0" spc="6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-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23215" algn="l" rtl="0" eaLnBrk="0">
              <a:lnSpc>
                <a:spcPct val="81000"/>
              </a:lnSpc>
              <a:spcBef>
                <a:spcPts val="455"/>
              </a:spcBef>
            </a:pP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of</a:t>
            </a:r>
            <a:r>
              <a:rPr sz="1700" kern="0" spc="16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"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Journey</a:t>
            </a:r>
            <a:r>
              <a:rPr sz="1700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07315" algn="l" rtl="0" eaLnBrk="0">
              <a:lnSpc>
                <a:spcPts val="1255"/>
              </a:lnSpc>
              <a:spcBef>
                <a:spcPts val="1205"/>
              </a:spcBef>
            </a:pP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became</a:t>
            </a:r>
            <a:r>
              <a:rPr sz="1700" kern="0" spc="6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</a:t>
            </a:r>
            <a:r>
              <a:rPr sz="1700" kern="0" spc="5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cultural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ts val="2650"/>
              </a:lnSpc>
            </a:pPr>
            <a:r>
              <a:rPr sz="1700" kern="0" spc="-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introducing Wuko</a:t>
            </a:r>
            <a:r>
              <a:rPr sz="1700" kern="0" spc="-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43815" algn="l" rtl="0" eaLnBrk="0">
              <a:lnSpc>
                <a:spcPct val="80000"/>
              </a:lnSpc>
              <a:spcBef>
                <a:spcPts val="1155"/>
              </a:spcBef>
            </a:pP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This</a:t>
            </a:r>
            <a:r>
              <a:rPr sz="1700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version</a:t>
            </a:r>
            <a:r>
              <a:rPr sz="1700" kern="0" spc="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remai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43815" algn="l" rtl="0" eaLnBrk="0">
              <a:lnSpc>
                <a:spcPct val="81000"/>
              </a:lnSpc>
              <a:spcBef>
                <a:spcPts val="605"/>
              </a:spcBef>
            </a:pPr>
            <a:r>
              <a:rPr sz="1700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classic,capturing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412115" algn="l" rtl="0" eaLnBrk="0">
              <a:lnSpc>
                <a:spcPct val="81000"/>
              </a:lnSpc>
              <a:spcBef>
                <a:spcPts val="845"/>
              </a:spcBef>
            </a:pPr>
            <a:r>
              <a:rPr sz="1700" kern="0" spc="2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of</a:t>
            </a:r>
            <a:r>
              <a:rPr sz="1700" kern="0" spc="18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2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1700" kern="0" spc="4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2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origina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8150" algn="l" rtl="0" eaLnBrk="0">
              <a:lnSpc>
                <a:spcPct val="81000"/>
              </a:lnSpc>
              <a:spcBef>
                <a:spcPts val="515"/>
              </a:spcBef>
            </a:pPr>
            <a:r>
              <a:rPr sz="1700" kern="0" spc="10" dirty="0">
                <a:solidFill>
                  <a:srgbClr val="5020E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Classic</a:t>
            </a:r>
            <a:r>
              <a:rPr sz="1700" kern="0" spc="130" dirty="0">
                <a:solidFill>
                  <a:srgbClr val="5020E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700" kern="0" spc="10" dirty="0">
                <a:solidFill>
                  <a:srgbClr val="5020E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Adap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9000"/>
              </a:lnSpc>
              <a:spcBef>
                <a:spcPts val="360"/>
              </a:spcBef>
            </a:pP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少小始赏还粤少华讼重动</a:t>
            </a:r>
            <a:endParaRPr sz="12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 rtl="0" eaLnBrk="0">
              <a:lnSpc>
                <a:spcPct val="14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25015" algn="l" rtl="0" eaLnBrk="0">
              <a:lnSpc>
                <a:spcPct val="77000"/>
              </a:lnSpc>
              <a:spcBef>
                <a:spcPts val="5"/>
              </a:spcBef>
            </a:pPr>
            <a:r>
              <a:rPr sz="3800" kern="0" spc="-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DRAGON</a:t>
            </a:r>
            <a:r>
              <a:rPr sz="3800" kern="0" spc="-90" dirty="0">
                <a:solidFill>
                  <a:srgbClr val="8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BAL.</a:t>
            </a:r>
            <a:endParaRPr sz="38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1441439" y="742937"/>
            <a:ext cx="7884159" cy="1816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</a:pPr>
            <a:r>
              <a:rPr sz="3000" b="1" kern="0" spc="-40" dirty="0">
                <a:solidFill>
                  <a:srgbClr val="B07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Influence on Animation and Game</a:t>
            </a:r>
            <a:r>
              <a:rPr sz="3000" b="1" kern="0" spc="-50" dirty="0">
                <a:solidFill>
                  <a:srgbClr val="B07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sz="3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9000"/>
              </a:lnSpc>
              <a:spcBef>
                <a:spcPts val="625"/>
              </a:spcBef>
            </a:pPr>
            <a:r>
              <a:rPr sz="4000" kern="0" spc="-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MONKEY</a:t>
            </a:r>
            <a:endParaRPr sz="4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94400" algn="l" rtl="0" eaLnBrk="0">
              <a:lnSpc>
                <a:spcPct val="67000"/>
              </a:lnSpc>
              <a:spcBef>
                <a:spcPts val="45"/>
              </a:spcBef>
            </a:pPr>
            <a:r>
              <a:rPr sz="5200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KING</a:t>
            </a:r>
            <a:endParaRPr sz="5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070600" algn="l" rtl="0" eaLnBrk="0">
              <a:lnSpc>
                <a:spcPct val="80000"/>
              </a:lnSpc>
              <a:spcBef>
                <a:spcPts val="5"/>
              </a:spcBef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THEHERO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178550" algn="l" rtl="0" eaLnBrk="0">
              <a:lnSpc>
                <a:spcPct val="81000"/>
              </a:lnSpc>
              <a:spcBef>
                <a:spcPts val="10"/>
              </a:spcBef>
            </a:pPr>
            <a:r>
              <a:rPr sz="1300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300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</a:t>
            </a:r>
            <a:r>
              <a:rPr sz="1300" kern="0" spc="-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BACK</a:t>
            </a: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92" name="textbox 92"/>
          <p:cNvSpPr/>
          <p:nvPr/>
        </p:nvSpPr>
        <p:spPr>
          <a:xfrm>
            <a:off x="3632220" y="2003648"/>
            <a:ext cx="4963159" cy="15417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6000"/>
              </a:lnSpc>
            </a:pPr>
            <a:r>
              <a:rPr sz="13100" b="1" kern="0" spc="-590" dirty="0">
                <a:solidFill>
                  <a:srgbClr val="C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Thank</a:t>
            </a:r>
            <a:r>
              <a:rPr sz="13100" b="1" kern="0" spc="-470" dirty="0">
                <a:solidFill>
                  <a:srgbClr val="C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</a:t>
            </a:r>
            <a:endParaRPr sz="131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6350060" y="1755559"/>
            <a:ext cx="4688840" cy="21507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" algn="l" rtl="0" eaLnBrk="0">
              <a:lnSpc>
                <a:spcPct val="77000"/>
              </a:lnSpc>
            </a:pPr>
            <a:r>
              <a:rPr sz="2300" b="1" kern="0" spc="-1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Origins</a:t>
            </a:r>
            <a:r>
              <a:rPr sz="2300" b="1" kern="0" spc="47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300" b="1" kern="0" spc="-1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of</a:t>
            </a:r>
            <a:r>
              <a:rPr sz="2300" b="1" kern="0" spc="23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300" b="1" kern="0" spc="-1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2300" b="1" kern="0" spc="41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300" b="1" kern="0" spc="-1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Monkey</a:t>
            </a:r>
            <a:r>
              <a:rPr sz="2300" b="1" kern="0" spc="41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300" b="1" kern="0" spc="-1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King</a:t>
            </a:r>
            <a:endParaRPr sz="2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" algn="l" rtl="0" eaLnBrk="0">
              <a:lnSpc>
                <a:spcPct val="77000"/>
              </a:lnSpc>
              <a:spcBef>
                <a:spcPts val="700"/>
              </a:spcBef>
            </a:pPr>
            <a:r>
              <a:rPr sz="2300" b="1" i="1" kern="0" spc="-2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Journey</a:t>
            </a:r>
            <a:r>
              <a:rPr sz="2300" b="1" i="1" kern="0" spc="10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2300" b="1" i="1" kern="0" spc="-2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</a:t>
            </a:r>
            <a:r>
              <a:rPr sz="2300" b="1" i="1" kern="0" spc="11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2300" b="1" i="1" kern="0" spc="-2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2300" b="1" i="1" kern="0" spc="22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2300" b="1" i="1" kern="0" spc="-2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West</a:t>
            </a:r>
            <a:endParaRPr sz="2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5"/>
              </a:spcBef>
            </a:pPr>
            <a:r>
              <a:rPr sz="2300" b="1" kern="0" spc="-10" dirty="0">
                <a:solidFill>
                  <a:srgbClr val="E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Symbolism:Rebellion</a:t>
            </a:r>
            <a:r>
              <a:rPr sz="2300" b="1" kern="0" spc="120" dirty="0">
                <a:solidFill>
                  <a:srgbClr val="E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300" b="1" kern="0" spc="-10" dirty="0">
                <a:solidFill>
                  <a:srgbClr val="E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&amp;Redemption</a:t>
            </a:r>
            <a:endParaRPr sz="2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831839" y="2943394"/>
            <a:ext cx="4542154" cy="1149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9000"/>
              </a:lnSpc>
            </a:pPr>
            <a:r>
              <a:rPr sz="9300" b="1" kern="0" spc="-410" dirty="0">
                <a:solidFill>
                  <a:srgbClr val="B0703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contents</a:t>
            </a:r>
            <a:endParaRPr sz="9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" name="textbox 12"/>
          <p:cNvSpPr/>
          <p:nvPr/>
        </p:nvSpPr>
        <p:spPr>
          <a:xfrm>
            <a:off x="5810198" y="1856087"/>
            <a:ext cx="248284" cy="2079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77000"/>
              </a:lnSpc>
            </a:pPr>
            <a:r>
              <a:rPr sz="1700" kern="0" spc="-30" dirty="0">
                <a:solidFill>
                  <a:srgbClr val="D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01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  <a:spcBef>
                <a:spcPts val="515"/>
              </a:spcBef>
            </a:pPr>
            <a:r>
              <a:rPr sz="1700" i="1" kern="0" spc="-10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</a:t>
            </a:r>
            <a:r>
              <a:rPr sz="1700" i="1" kern="0" spc="-6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1700" kern="0" spc="-30" dirty="0">
                <a:solidFill>
                  <a:srgbClr val="C02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85659" cy="6858000"/>
          </a:xfrm>
          <a:prstGeom prst="rect">
            <a:avLst/>
          </a:prstGeom>
        </p:spPr>
      </p:pic>
      <p:sp>
        <p:nvSpPr>
          <p:cNvPr id="16" name="textbox 16"/>
          <p:cNvSpPr/>
          <p:nvPr/>
        </p:nvSpPr>
        <p:spPr>
          <a:xfrm>
            <a:off x="1974839" y="1734695"/>
            <a:ext cx="3208654" cy="268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7000"/>
              </a:lnSpc>
            </a:pPr>
            <a:r>
              <a:rPr sz="9000" b="1" kern="0" spc="-24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part1</a:t>
            </a:r>
            <a:endParaRPr sz="9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6000"/>
              </a:lnSpc>
              <a:spcBef>
                <a:spcPts val="1265"/>
              </a:spcBef>
            </a:pPr>
            <a:r>
              <a:rPr sz="4200" b="1" kern="0" spc="9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Origins of</a:t>
            </a:r>
            <a:r>
              <a:rPr sz="4200" b="1" kern="0" spc="8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endParaRPr sz="42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1115" algn="l" rtl="0" eaLnBrk="0">
              <a:lnSpc>
                <a:spcPct val="94000"/>
              </a:lnSpc>
              <a:spcBef>
                <a:spcPts val="15"/>
              </a:spcBef>
            </a:pPr>
            <a:r>
              <a:rPr sz="4200" b="1" kern="0" spc="-3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Monkey King</a:t>
            </a:r>
            <a:endParaRPr sz="42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20"/>
          <p:cNvSpPr/>
          <p:nvPr/>
        </p:nvSpPr>
        <p:spPr>
          <a:xfrm>
            <a:off x="3359118" y="743203"/>
            <a:ext cx="6166484" cy="2584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2600" b="1" kern="0" spc="-2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02</a:t>
            </a:r>
            <a:r>
              <a:rPr sz="2600" b="1" kern="0" spc="17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2600" b="1" kern="0" spc="-2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Seeking</a:t>
            </a:r>
            <a:r>
              <a:rPr sz="2600" b="1" kern="0" spc="13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2600" b="1" kern="0" spc="-2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Immortality</a:t>
            </a: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140000"/>
              </a:lnSpc>
              <a:spcBef>
                <a:spcPts val="45"/>
              </a:spcBef>
            </a:pPr>
            <a:r>
              <a:rPr sz="19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     achieve     immortality,Wukong  </a:t>
            </a:r>
            <a:r>
              <a:rPr sz="19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find     a     master——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2200" kern="0" spc="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Patriarch</a:t>
            </a:r>
            <a:r>
              <a:rPr sz="22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Subhuti</a:t>
            </a:r>
            <a:r>
              <a:rPr sz="2200" kern="0" spc="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Under</a:t>
            </a:r>
            <a:r>
              <a:rPr sz="22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his</a:t>
            </a:r>
            <a:r>
              <a:rPr sz="22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master</a:t>
            </a:r>
            <a:r>
              <a:rPr sz="2200" kern="0" spc="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's</a:t>
            </a:r>
            <a:endParaRPr sz="22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8000"/>
              </a:lnSpc>
              <a:spcBef>
                <a:spcPts val="1495"/>
              </a:spcBef>
            </a:pP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guidance</a:t>
            </a:r>
            <a:r>
              <a:rPr sz="22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he</a:t>
            </a:r>
            <a:r>
              <a:rPr sz="2200" kern="0" spc="2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learned</a:t>
            </a:r>
            <a:r>
              <a:rPr sz="2200" kern="0" spc="2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   </a:t>
            </a:r>
            <a:r>
              <a:rPr sz="22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72</a:t>
            </a:r>
            <a:r>
              <a:rPr sz="2200" kern="0" spc="2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transformations   ai</a:t>
            </a:r>
            <a:endParaRPr sz="22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ts val="3450"/>
              </a:lnSpc>
            </a:pP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22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somersault</a:t>
            </a:r>
            <a:r>
              <a:rPr sz="22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cloud</a:t>
            </a:r>
            <a:r>
              <a:rPr sz="22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laying</a:t>
            </a:r>
            <a:r>
              <a:rPr sz="22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22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foundation</a:t>
            </a:r>
            <a:r>
              <a:rPr sz="22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2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for</a:t>
            </a:r>
            <a:endParaRPr sz="22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1000"/>
              </a:lnSpc>
            </a:pP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22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his</a:t>
            </a:r>
            <a:r>
              <a:rPr sz="2200" b="1" kern="0" spc="5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2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future  adventures</a:t>
            </a:r>
            <a:r>
              <a:rPr sz="2200" b="1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22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6204000" y="3969001"/>
            <a:ext cx="5048250" cy="21977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22300" algn="l" rtl="0" eaLnBrk="0">
              <a:lnSpc>
                <a:spcPct val="77000"/>
              </a:lnSpc>
            </a:pPr>
            <a:r>
              <a:rPr sz="2600" b="1" kern="0" spc="-1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   Name</a:t>
            </a:r>
            <a:r>
              <a:rPr sz="2600" b="1" kern="0" spc="5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600" b="1" kern="0" spc="-1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and</a:t>
            </a:r>
            <a:r>
              <a:rPr sz="2600" b="1" kern="0" spc="4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600" b="1" kern="0" spc="-1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Iden</a:t>
            </a:r>
            <a:r>
              <a:rPr sz="2600" b="1" kern="0" spc="-2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tity</a:t>
            </a: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141000"/>
              </a:lnSpc>
              <a:spcBef>
                <a:spcPts val="530"/>
              </a:spcBef>
            </a:pPr>
            <a:r>
              <a:rPr sz="19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9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name</a:t>
            </a:r>
            <a:r>
              <a:rPr sz="1900" b="1" kern="0" spc="1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9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"Sun  W</a:t>
            </a:r>
            <a:r>
              <a:rPr sz="1900" b="1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ukong"was   given</a:t>
            </a:r>
            <a:r>
              <a:rPr sz="1900" b="1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900" b="1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by</a:t>
            </a:r>
            <a:r>
              <a:rPr sz="1900" b="1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900" b="1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his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2200" b="1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master,with"W</a:t>
            </a:r>
            <a:r>
              <a:rPr sz="2200" b="1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ukong"meaning</a:t>
            </a:r>
            <a:r>
              <a:rPr sz="2200" b="1" kern="0" spc="1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200" b="1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"awakened</a:t>
            </a:r>
            <a:r>
              <a:rPr sz="22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        em</a:t>
            </a:r>
            <a:r>
              <a:rPr sz="19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ptiness,"signifying        his        spiritual</a:t>
            </a:r>
            <a:endParaRPr sz="19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0"/>
              </a:spcBef>
            </a:pPr>
            <a:r>
              <a:rPr sz="2200" b="1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journey.</a:t>
            </a:r>
            <a:endParaRPr sz="22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635060" y="3969001"/>
            <a:ext cx="5017770" cy="2178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2600" b="1" kern="0" spc="-1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01</a:t>
            </a:r>
            <a:r>
              <a:rPr sz="2600" b="1" kern="0" spc="30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2600" b="1" kern="0" spc="-1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Born   fr</a:t>
            </a:r>
            <a:r>
              <a:rPr sz="2600" b="1" kern="0" spc="-20" dirty="0">
                <a:solidFill>
                  <a:srgbClr val="4020F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om   a   Magical   Stone</a:t>
            </a: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2565" algn="l" rtl="0" eaLnBrk="0">
              <a:lnSpc>
                <a:spcPct val="77000"/>
              </a:lnSpc>
              <a:spcBef>
                <a:spcPts val="580"/>
              </a:spcBef>
            </a:pPr>
            <a:r>
              <a:rPr sz="19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Sun  Wukong  was  born</a:t>
            </a:r>
            <a:r>
              <a:rPr sz="19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9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from</a:t>
            </a:r>
            <a:r>
              <a:rPr sz="1900" b="1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9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</a:t>
            </a:r>
            <a:r>
              <a:rPr sz="1900" b="1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9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magical</a:t>
            </a:r>
            <a:endParaRPr sz="19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2565" algn="l" rtl="0" eaLnBrk="0">
              <a:lnSpc>
                <a:spcPct val="77000"/>
              </a:lnSpc>
              <a:spcBef>
                <a:spcPts val="575"/>
              </a:spcBef>
            </a:pPr>
            <a:r>
              <a:rPr sz="19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stone   on   the   Mountain</a:t>
            </a:r>
            <a:r>
              <a:rPr sz="1900" b="1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19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of   Flowers   and</a:t>
            </a:r>
            <a:endParaRPr sz="19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202565" algn="l" rtl="0" eaLnBrk="0">
              <a:lnSpc>
                <a:spcPct val="79000"/>
              </a:lnSpc>
              <a:spcBef>
                <a:spcPts val="1725"/>
              </a:spcBef>
            </a:pPr>
            <a:r>
              <a:rPr sz="22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Fruit</a:t>
            </a:r>
            <a:r>
              <a:rPr sz="2200" b="1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r>
              <a:rPr sz="22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which</a:t>
            </a:r>
            <a:r>
              <a:rPr sz="2200" b="1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22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absorbed</a:t>
            </a:r>
            <a:r>
              <a:rPr sz="2200" b="1" kern="0" spc="5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2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2200" b="1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22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essence  of</a:t>
            </a:r>
            <a:endParaRPr sz="22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2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2565" algn="l" rtl="0" eaLnBrk="0">
              <a:lnSpc>
                <a:spcPct val="77000"/>
              </a:lnSpc>
              <a:spcBef>
                <a:spcPts val="5"/>
              </a:spcBef>
            </a:pPr>
            <a:r>
              <a:rPr sz="22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heaven and</a:t>
            </a:r>
            <a:r>
              <a:rPr sz="2200" b="1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2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earth.</a:t>
            </a:r>
            <a:endParaRPr sz="22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0700" y="406405"/>
            <a:ext cx="3149559" cy="2908271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457179" y="3379529"/>
            <a:ext cx="418465" cy="3041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3000"/>
              </a:lnSpc>
            </a:pPr>
            <a:r>
              <a:rPr sz="2200" kern="0" spc="-730" dirty="0">
                <a:solidFill>
                  <a:srgbClr val="4030E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</a:t>
            </a:r>
            <a:r>
              <a:rPr sz="2200" kern="0" spc="-110" dirty="0">
                <a:solidFill>
                  <a:srgbClr val="2050F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</a:t>
            </a:r>
            <a:endParaRPr sz="2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85659" cy="6858000"/>
          </a:xfrm>
          <a:prstGeom prst="rect">
            <a:avLst/>
          </a:prstGeom>
        </p:spPr>
      </p:pic>
      <p:sp>
        <p:nvSpPr>
          <p:cNvPr id="32" name="textbox 32"/>
          <p:cNvSpPr/>
          <p:nvPr/>
        </p:nvSpPr>
        <p:spPr>
          <a:xfrm>
            <a:off x="1161999" y="1788093"/>
            <a:ext cx="4680584" cy="21126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23950" algn="l" rtl="0" eaLnBrk="0">
              <a:lnSpc>
                <a:spcPct val="77000"/>
              </a:lnSpc>
            </a:pPr>
            <a:r>
              <a:rPr sz="9700" b="1" kern="0" spc="-36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part2</a:t>
            </a:r>
            <a:endParaRPr sz="9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5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7000"/>
              </a:lnSpc>
            </a:pPr>
            <a:r>
              <a:rPr sz="4600" b="1" i="1" kern="0" spc="-100" dirty="0">
                <a:solidFill>
                  <a:srgbClr val="B07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Journey</a:t>
            </a:r>
            <a:r>
              <a:rPr sz="4600" b="1" i="1" kern="0" spc="-90" dirty="0">
                <a:solidFill>
                  <a:srgbClr val="B07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to th</a:t>
            </a:r>
            <a:r>
              <a:rPr sz="4600" b="1" i="1" kern="0" spc="-100" dirty="0">
                <a:solidFill>
                  <a:srgbClr val="B07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</a:t>
            </a:r>
            <a:r>
              <a:rPr sz="4600" b="1" i="1" kern="0" spc="510" dirty="0">
                <a:solidFill>
                  <a:srgbClr val="B07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4600" b="1" i="1" kern="0" spc="-100" dirty="0">
                <a:solidFill>
                  <a:srgbClr val="B07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Wes</a:t>
            </a:r>
            <a:r>
              <a:rPr sz="4600" b="1" i="1" kern="0" spc="150" dirty="0">
                <a:solidFill>
                  <a:srgbClr val="B07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</a:t>
            </a:r>
            <a:endParaRPr sz="4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445300" y="1435105"/>
            <a:ext cx="5200618" cy="3949727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2419" y="2870210"/>
            <a:ext cx="5664281" cy="1346156"/>
          </a:xfrm>
          <a:prstGeom prst="rect">
            <a:avLst/>
          </a:prstGeom>
        </p:spPr>
      </p:pic>
      <p:sp>
        <p:nvSpPr>
          <p:cNvPr id="40" name="textbox 40"/>
          <p:cNvSpPr/>
          <p:nvPr/>
        </p:nvSpPr>
        <p:spPr>
          <a:xfrm>
            <a:off x="2666979" y="1800385"/>
            <a:ext cx="3045460" cy="7315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725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·obtain   sacred   scri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ptures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1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·promote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Buddhism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2666979" y="4691452"/>
            <a:ext cx="3418840" cy="6242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9715" indent="-247015" algn="l" rtl="0" eaLnBrk="0">
              <a:lnSpc>
                <a:spcPct val="85000"/>
              </a:lnSpc>
              <a:spcBef>
                <a:spcPts val="0"/>
              </a:spcBef>
            </a:pPr>
            <a:r>
              <a:rPr sz="2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·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Wukong</a:t>
            </a:r>
            <a:r>
              <a:rPr sz="2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'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</a:t>
            </a:r>
            <a:r>
              <a:rPr sz="2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crucial</a:t>
            </a:r>
            <a:r>
              <a:rPr sz="23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role  </a:t>
            </a:r>
            <a:r>
              <a:rPr sz="2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</a:t>
            </a:r>
            <a:r>
              <a:rPr sz="2300" kern="0" spc="1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2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overcoming</a:t>
            </a:r>
            <a:r>
              <a:rPr sz="23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23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advers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ity.</a:t>
            </a:r>
            <a:endParaRPr sz="2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4" name="textbox 44"/>
          <p:cNvSpPr/>
          <p:nvPr/>
        </p:nvSpPr>
        <p:spPr>
          <a:xfrm>
            <a:off x="2666979" y="3232782"/>
            <a:ext cx="2927350" cy="6927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</a:pPr>
            <a:r>
              <a:rPr sz="2600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·protect Tang</a:t>
            </a:r>
            <a:r>
              <a:rPr sz="26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600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Sa</a:t>
            </a:r>
            <a:r>
              <a:rPr sz="2600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nzang</a:t>
            </a: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80000"/>
              </a:lnSpc>
              <a:spcBef>
                <a:spcPts val="635"/>
              </a:spcBef>
            </a:pPr>
            <a:r>
              <a:rPr sz="23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·a</a:t>
            </a:r>
            <a:r>
              <a:rPr sz="23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3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loyal</a:t>
            </a:r>
            <a:r>
              <a:rPr sz="2300" kern="0" spc="1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3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guardian</a:t>
            </a:r>
            <a:endParaRPr sz="2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6" name="textbox 46"/>
          <p:cNvSpPr/>
          <p:nvPr/>
        </p:nvSpPr>
        <p:spPr>
          <a:xfrm>
            <a:off x="793800" y="4478068"/>
            <a:ext cx="1500505" cy="1071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2600" kern="0" spc="-2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Challenges</a:t>
            </a: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r" rtl="0" eaLnBrk="0">
              <a:lnSpc>
                <a:spcPct val="80000"/>
              </a:lnSpc>
              <a:spcBef>
                <a:spcPts val="635"/>
              </a:spcBef>
            </a:pPr>
            <a:r>
              <a:rPr sz="2300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Along</a:t>
            </a:r>
            <a:r>
              <a:rPr sz="2300" kern="0" spc="1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300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endParaRPr sz="2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3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39750" algn="l" rtl="0" eaLnBrk="0">
              <a:lnSpc>
                <a:spcPct val="76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Way</a:t>
            </a:r>
            <a:endParaRPr sz="2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4800" y="304769"/>
            <a:ext cx="1416100" cy="1035077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793800" y="1697405"/>
            <a:ext cx="1312544" cy="1057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1965" algn="l" rtl="0" eaLnBrk="0">
              <a:lnSpc>
                <a:spcPct val="78000"/>
              </a:lnSpc>
            </a:pPr>
            <a:r>
              <a:rPr sz="23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Tang</a:t>
            </a:r>
            <a:endParaRPr sz="2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2700" algn="l" rtl="0" eaLnBrk="0">
              <a:lnSpc>
                <a:spcPct val="75000"/>
              </a:lnSpc>
              <a:spcBef>
                <a:spcPts val="355"/>
              </a:spcBef>
            </a:pPr>
            <a:r>
              <a:rPr sz="2600" kern="0" spc="-3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Sanzang's</a:t>
            </a: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r" rtl="0" eaLnBrk="0">
              <a:lnSpc>
                <a:spcPts val="3290"/>
              </a:lnSpc>
            </a:pPr>
            <a:r>
              <a:rPr sz="2600" kern="0" spc="-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Mission</a:t>
            </a: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52" name="textbox 52"/>
          <p:cNvSpPr/>
          <p:nvPr/>
        </p:nvSpPr>
        <p:spPr>
          <a:xfrm>
            <a:off x="793800" y="3262657"/>
            <a:ext cx="1478280" cy="676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75565" algn="l" rtl="0" eaLnBrk="0">
              <a:lnSpc>
                <a:spcPct val="94000"/>
              </a:lnSpc>
            </a:pPr>
            <a:r>
              <a:rPr sz="23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Wukong</a:t>
            </a:r>
            <a:r>
              <a:rPr sz="2300" kern="0" spc="7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's</a:t>
            </a:r>
            <a:r>
              <a:rPr sz="2300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300" kern="0" spc="1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Redemption</a:t>
            </a:r>
            <a:endParaRPr sz="23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85659" cy="6858000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1060439" y="1836031"/>
            <a:ext cx="4956809" cy="25857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41450" algn="l" rtl="0" eaLnBrk="0">
              <a:lnSpc>
                <a:spcPct val="77000"/>
              </a:lnSpc>
            </a:pPr>
            <a:r>
              <a:rPr sz="7000" b="1" kern="0" spc="-3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part3</a:t>
            </a:r>
            <a:endParaRPr sz="7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19150" indent="-806450" algn="l" rtl="0" eaLnBrk="0">
              <a:lnSpc>
                <a:spcPct val="82000"/>
              </a:lnSpc>
            </a:pPr>
            <a:r>
              <a:rPr sz="4400" b="1" kern="0" spc="-7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Symbolism:Rebellion</a:t>
            </a:r>
            <a:r>
              <a:rPr sz="4400" b="1" kern="0" spc="1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4400" b="1" kern="0" spc="-50" dirty="0">
                <a:solidFill>
                  <a:srgbClr val="B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&amp;Redempti</a:t>
            </a:r>
            <a:r>
              <a:rPr sz="4400" b="1" kern="0" spc="-50" dirty="0">
                <a:solidFill>
                  <a:srgbClr val="C050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on</a:t>
            </a:r>
            <a:endParaRPr sz="44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1060439" y="685070"/>
            <a:ext cx="5479415" cy="45605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7200" algn="l" rtl="0" eaLnBrk="0">
              <a:lnSpc>
                <a:spcPct val="77000"/>
              </a:lnSpc>
            </a:pPr>
            <a:r>
              <a:rPr sz="2000" b="1" kern="0" spc="0" dirty="0">
                <a:solidFill>
                  <a:srgbClr val="A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Rebellion</a:t>
            </a:r>
            <a:r>
              <a:rPr sz="2000" b="1" kern="0" spc="20" dirty="0">
                <a:solidFill>
                  <a:srgbClr val="A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</a:t>
            </a:r>
            <a:r>
              <a:rPr sz="2000" b="1" kern="0" spc="0" dirty="0">
                <a:solidFill>
                  <a:srgbClr val="A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Agai</a:t>
            </a:r>
            <a:r>
              <a:rPr sz="2000" b="1" kern="0" spc="-10" dirty="0">
                <a:solidFill>
                  <a:srgbClr val="A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nst</a:t>
            </a:r>
            <a:r>
              <a:rPr sz="2000" b="1" kern="0" spc="30" dirty="0">
                <a:solidFill>
                  <a:srgbClr val="A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</a:t>
            </a:r>
            <a:r>
              <a:rPr sz="2000" b="1" kern="0" spc="20" dirty="0">
                <a:solidFill>
                  <a:srgbClr val="A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000" b="1" kern="0" spc="-10" dirty="0">
                <a:solidFill>
                  <a:srgbClr val="A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Authoritu</a:t>
            </a:r>
            <a:endParaRPr sz="20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930"/>
              </a:spcBef>
            </a:pPr>
            <a:r>
              <a:rPr sz="4700" kern="0" spc="-40" baseline="-60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01</a:t>
            </a:r>
            <a:r>
              <a:rPr sz="3000" kern="0" spc="-4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</a:t>
            </a:r>
            <a:r>
              <a:rPr sz="3100" b="1" kern="0" spc="-40" dirty="0">
                <a:solidFill>
                  <a:srgbClr val="3060B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Defying</a:t>
            </a:r>
            <a:r>
              <a:rPr sz="3100" b="1" kern="0" spc="100" dirty="0">
                <a:solidFill>
                  <a:srgbClr val="3060B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3100" b="1" kern="0" spc="-40" dirty="0">
                <a:solidFill>
                  <a:srgbClr val="3060B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 Jade</a:t>
            </a:r>
            <a:r>
              <a:rPr sz="3100" b="1" kern="0" spc="40" dirty="0">
                <a:solidFill>
                  <a:srgbClr val="3060B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3100" b="1" kern="0" spc="-40" dirty="0">
                <a:solidFill>
                  <a:srgbClr val="3060B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Emperor</a:t>
            </a:r>
            <a:endParaRPr sz="31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875"/>
              </a:lnSpc>
              <a:spcBef>
                <a:spcPts val="930"/>
              </a:spcBef>
            </a:pPr>
            <a:r>
              <a:rPr sz="4700" kern="0" spc="-60" baseline="-160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02</a:t>
            </a:r>
            <a:r>
              <a:rPr sz="3000" kern="0" spc="4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</a:t>
            </a:r>
            <a:r>
              <a:rPr sz="3100" b="1" kern="0" spc="-60" dirty="0">
                <a:solidFill>
                  <a:srgbClr val="3060A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Chaos and Disorder</a:t>
            </a:r>
            <a:endParaRPr sz="31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</a:pPr>
            <a:r>
              <a:rPr sz="4700" kern="0" spc="-130" baseline="-1200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03</a:t>
            </a:r>
            <a:r>
              <a:rPr sz="3000" kern="0" spc="9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</a:t>
            </a:r>
            <a:r>
              <a:rPr sz="3100" b="1" kern="0" spc="-130" dirty="0">
                <a:solidFill>
                  <a:srgbClr val="3060A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 Punishment</a:t>
            </a:r>
            <a:endParaRPr sz="31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7550139" y="1454170"/>
            <a:ext cx="3938286" cy="4749781"/>
            <a:chOff x="0" y="0"/>
            <a:chExt cx="3938286" cy="4749781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930700" cy="4749781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3964304" cy="47752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3500" algn="l" rtl="0" eaLnBrk="0">
                <a:lnSpc>
                  <a:spcPct val="79000"/>
                </a:lnSpc>
              </a:pPr>
              <a:r>
                <a:rPr sz="2500" kern="0" spc="-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Achieving</a:t>
              </a:r>
              <a:r>
                <a:rPr sz="2500" kern="0" spc="8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  </a:t>
              </a:r>
              <a:r>
                <a:rPr sz="2500" kern="0" spc="-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Enlightenment</a:t>
              </a:r>
              <a:endParaRPr sz="25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3815" algn="l" rtl="0" eaLnBrk="0">
                <a:lnSpc>
                  <a:spcPct val="80000"/>
                </a:lnSpc>
                <a:spcBef>
                  <a:spcPts val="640"/>
                </a:spcBef>
              </a:pPr>
              <a:r>
                <a:rPr sz="2100" kern="0" spc="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After   enduring</a:t>
              </a:r>
              <a:r>
                <a:rPr sz="2100" kern="0" spc="8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 </a:t>
              </a:r>
              <a:r>
                <a:rPr sz="2100" kern="0" spc="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numerous</a:t>
              </a:r>
              <a:r>
                <a:rPr sz="2100" kern="0" spc="7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 </a:t>
              </a:r>
              <a:r>
                <a:rPr sz="2100" kern="0" spc="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trials,</a:t>
              </a:r>
              <a:endParaRPr sz="2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8750" algn="l" rtl="0" eaLnBrk="0">
                <a:lnSpc>
                  <a:spcPct val="80000"/>
                </a:lnSpc>
                <a:spcBef>
                  <a:spcPts val="635"/>
                </a:spcBef>
              </a:pP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Wukong</a:t>
              </a:r>
              <a:r>
                <a:rPr sz="2100" kern="0" spc="1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achieved</a:t>
              </a:r>
              <a:r>
                <a:rPr sz="2100" kern="0" spc="1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enlightenment</a:t>
              </a:r>
              <a:endParaRPr sz="2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marL="615950" algn="l" rtl="0" eaLnBrk="0">
                <a:lnSpc>
                  <a:spcPct val="80000"/>
                </a:lnSpc>
                <a:spcBef>
                  <a:spcPts val="1760"/>
                </a:spcBef>
              </a:pP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and</a:t>
              </a:r>
              <a:r>
                <a:rPr sz="2100" kern="0" spc="9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was</a:t>
              </a:r>
              <a:r>
                <a:rPr sz="2100" kern="0" spc="9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honored</a:t>
              </a:r>
              <a:r>
                <a:rPr sz="2100" kern="0" spc="7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as</a:t>
              </a:r>
              <a:r>
                <a:rPr sz="2100" kern="0" spc="6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the</a:t>
              </a:r>
              <a:endParaRPr sz="2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marL="183515" algn="l" rtl="0" eaLnBrk="0">
                <a:lnSpc>
                  <a:spcPct val="77000"/>
                </a:lnSpc>
                <a:spcBef>
                  <a:spcPts val="965"/>
                </a:spcBef>
              </a:pPr>
              <a:r>
                <a:rPr sz="2500" kern="0" spc="-4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"Victorious Fight</a:t>
              </a:r>
              <a:r>
                <a:rPr sz="2500" kern="0" spc="-5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ing Buddha."</a:t>
              </a:r>
              <a:endParaRPr sz="25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marL="418465" algn="l" rtl="0" eaLnBrk="0">
                <a:lnSpc>
                  <a:spcPts val="3500"/>
                </a:lnSpc>
              </a:pP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His</a:t>
              </a:r>
              <a:r>
                <a:rPr sz="2100" kern="0" spc="10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journey</a:t>
              </a:r>
              <a:r>
                <a:rPr sz="2100" kern="0" spc="10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 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from</a:t>
              </a:r>
              <a:r>
                <a:rPr sz="2100" kern="0" spc="20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rebel</a:t>
              </a:r>
              <a:r>
                <a:rPr sz="2100" kern="0" spc="20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to</a:t>
              </a:r>
              <a:endParaRPr sz="2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marL="240665" algn="l" rtl="0" eaLnBrk="0">
                <a:lnSpc>
                  <a:spcPct val="80000"/>
                </a:lnSpc>
                <a:spcBef>
                  <a:spcPts val="1785"/>
                </a:spcBef>
              </a:pPr>
              <a:r>
                <a:rPr sz="2100" kern="0" spc="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enlightened</a:t>
              </a:r>
              <a:r>
                <a:rPr sz="2100" kern="0" spc="13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 </a:t>
              </a:r>
              <a:r>
                <a:rPr sz="2100" kern="0" spc="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being</a:t>
              </a:r>
              <a:r>
                <a:rPr sz="2100" kern="0" spc="16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 </a:t>
              </a:r>
              <a:r>
                <a:rPr sz="2100" kern="0" spc="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symbolizes</a:t>
              </a:r>
              <a:endParaRPr sz="2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marL="241300" algn="l" rtl="0" eaLnBrk="0">
                <a:lnSpc>
                  <a:spcPct val="78000"/>
                </a:lnSpc>
                <a:spcBef>
                  <a:spcPts val="1635"/>
                </a:spcBef>
              </a:pPr>
              <a:r>
                <a:rPr sz="2100" kern="0" spc="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the</a:t>
              </a:r>
              <a:r>
                <a:rPr sz="2100" kern="0" spc="15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 </a:t>
              </a:r>
              <a:r>
                <a:rPr sz="2100" kern="0" spc="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potential</a:t>
              </a:r>
              <a:r>
                <a:rPr sz="2100" kern="0" spc="16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 </a:t>
              </a:r>
              <a:r>
                <a:rPr sz="2100" kern="0" spc="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for</a:t>
              </a:r>
              <a:r>
                <a:rPr sz="2100" kern="0" spc="13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 </a:t>
              </a:r>
              <a:r>
                <a:rPr sz="2100" kern="0" spc="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redemption</a:t>
              </a:r>
              <a:endParaRPr sz="2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marL="481965" algn="l" rtl="0" eaLnBrk="0">
                <a:lnSpc>
                  <a:spcPts val="3500"/>
                </a:lnSpc>
              </a:pPr>
              <a:r>
                <a:rPr sz="2500" kern="0" spc="-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and  spiritual  </a:t>
              </a:r>
              <a:r>
                <a:rPr sz="2500" kern="0" spc="-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evolution.</a:t>
              </a:r>
              <a:endParaRPr sz="25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463539" y="1416039"/>
            <a:ext cx="3670279" cy="4845039"/>
            <a:chOff x="0" y="0"/>
            <a:chExt cx="3670279" cy="4845039"/>
          </a:xfrm>
        </p:grpSpPr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670279" cy="4845039"/>
            </a:xfrm>
            <a:prstGeom prst="rect">
              <a:avLst/>
            </a:prstGeom>
          </p:spPr>
        </p:pic>
        <p:sp>
          <p:nvSpPr>
            <p:cNvPr id="70" name="textbox 70"/>
            <p:cNvSpPr/>
            <p:nvPr/>
          </p:nvSpPr>
          <p:spPr>
            <a:xfrm>
              <a:off x="-12700" y="-12700"/>
              <a:ext cx="3695700" cy="49428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3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4765" algn="l" rtl="0" eaLnBrk="0">
                <a:lnSpc>
                  <a:spcPct val="79000"/>
                </a:lnSpc>
              </a:pPr>
              <a:r>
                <a:rPr sz="2500" kern="0" spc="-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Protecting</a:t>
              </a:r>
              <a:r>
                <a:rPr sz="2500" kern="0" spc="1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 </a:t>
              </a:r>
              <a:r>
                <a:rPr sz="2500" kern="0" spc="-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Tang</a:t>
              </a:r>
              <a:r>
                <a:rPr sz="2500" kern="0" spc="1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 </a:t>
              </a:r>
              <a:r>
                <a:rPr sz="2500" kern="0" spc="-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Sanzang</a:t>
              </a:r>
              <a:endParaRPr sz="25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algn="l" rtl="0" eaLnBrk="0">
                <a:lnSpc>
                  <a:spcPct val="14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5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49250" algn="l" rtl="0" eaLnBrk="0">
                <a:lnSpc>
                  <a:spcPct val="80000"/>
                </a:lnSpc>
                <a:spcBef>
                  <a:spcPts val="635"/>
                </a:spcBef>
              </a:pPr>
              <a:r>
                <a:rPr sz="2100" kern="0" spc="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Wukong's  commitment</a:t>
              </a:r>
              <a:r>
                <a:rPr sz="2100" kern="0" spc="10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to</a:t>
              </a:r>
              <a:endParaRPr sz="2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marL="368300" algn="l" rtl="0" eaLnBrk="0">
                <a:lnSpc>
                  <a:spcPct val="79000"/>
                </a:lnSpc>
                <a:spcBef>
                  <a:spcPts val="1290"/>
                </a:spcBef>
              </a:pPr>
              <a:r>
                <a:rPr sz="2500" kern="0" spc="-7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protecting Ta</a:t>
              </a:r>
              <a:r>
                <a:rPr sz="2500" kern="0" spc="-8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ng</a:t>
              </a:r>
              <a:r>
                <a:rPr sz="2500" kern="0" spc="10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</a:t>
              </a:r>
              <a:r>
                <a:rPr sz="2500" kern="0" spc="-8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Sanzang</a:t>
              </a:r>
              <a:endParaRPr sz="25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marL="170815" algn="l" rtl="0" eaLnBrk="0">
                <a:lnSpc>
                  <a:spcPct val="79000"/>
                </a:lnSpc>
                <a:spcBef>
                  <a:spcPts val="1285"/>
                </a:spcBef>
              </a:pPr>
              <a:r>
                <a:rPr sz="2500" kern="0" spc="-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represented</a:t>
              </a:r>
              <a:r>
                <a:rPr sz="2500" kern="0" spc="29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</a:t>
              </a:r>
              <a:r>
                <a:rPr sz="2500" kern="0" spc="-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his</a:t>
              </a:r>
              <a:r>
                <a:rPr sz="2500" kern="0" spc="39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</a:t>
              </a:r>
              <a:r>
                <a:rPr sz="2500" kern="0" spc="-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s</a:t>
              </a:r>
              <a:r>
                <a:rPr sz="2500" kern="0" spc="-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hift</a:t>
              </a:r>
              <a:r>
                <a:rPr sz="2500" kern="0" spc="37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</a:t>
              </a:r>
              <a:r>
                <a:rPr sz="2500" kern="0" spc="-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from</a:t>
              </a:r>
              <a:endParaRPr sz="25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marL="438150" algn="l" rtl="0" eaLnBrk="0">
                <a:lnSpc>
                  <a:spcPct val="80000"/>
                </a:lnSpc>
                <a:spcBef>
                  <a:spcPts val="1745"/>
                </a:spcBef>
              </a:pPr>
              <a:r>
                <a:rPr sz="2100" kern="0" spc="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chaos</a:t>
              </a:r>
              <a:r>
                <a:rPr sz="2100" kern="0" spc="18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to</a:t>
              </a:r>
              <a:r>
                <a:rPr sz="2100" kern="0" spc="2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or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der</a:t>
              </a:r>
              <a:r>
                <a:rPr sz="2100" kern="0" spc="2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and</a:t>
              </a:r>
              <a:r>
                <a:rPr sz="2100" kern="0" spc="18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his</a:t>
              </a:r>
              <a:endParaRPr sz="21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marL="158115" indent="-100965" algn="l" rtl="0" eaLnBrk="0">
                <a:lnSpc>
                  <a:spcPct val="121000"/>
                </a:lnSpc>
                <a:spcBef>
                  <a:spcPts val="155"/>
                </a:spcBef>
              </a:pPr>
              <a:r>
                <a:rPr sz="2100" kern="0" spc="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embrace</a:t>
              </a:r>
              <a:r>
                <a:rPr sz="2100" kern="0" spc="15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of  a</a:t>
              </a:r>
              <a:r>
                <a:rPr sz="2100" kern="0" spc="1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higher</a:t>
              </a:r>
              <a:r>
                <a:rPr sz="2100" kern="0" spc="10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100" kern="0" spc="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purpose.</a:t>
              </a:r>
              <a:r>
                <a:rPr sz="21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 </a:t>
              </a:r>
              <a:r>
                <a:rPr sz="2500" kern="0" spc="-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His loyalty</a:t>
              </a:r>
              <a:r>
                <a:rPr sz="2500" kern="0" spc="14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</a:t>
              </a:r>
              <a:r>
                <a:rPr sz="2500" kern="0" spc="-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and</a:t>
              </a:r>
              <a:r>
                <a:rPr sz="2500" kern="0" spc="13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</a:t>
              </a:r>
              <a:r>
                <a:rPr sz="2500" kern="0" spc="-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dedication</a:t>
              </a:r>
              <a:endParaRPr sz="25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marL="488315" algn="l" rtl="0" eaLnBrk="0">
                <a:lnSpc>
                  <a:spcPct val="79000"/>
                </a:lnSpc>
                <a:spcBef>
                  <a:spcPts val="1685"/>
                </a:spcBef>
              </a:pPr>
              <a:r>
                <a:rPr sz="2500" kern="0" spc="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became centra</a:t>
              </a:r>
              <a:r>
                <a:rPr sz="2500" kern="0" spc="-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l</a:t>
              </a:r>
              <a:r>
                <a:rPr sz="2500" kern="0" spc="8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</a:t>
              </a:r>
              <a:r>
                <a:rPr sz="2500" kern="0" spc="-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to</a:t>
              </a:r>
              <a:r>
                <a:rPr sz="2500" kern="0" spc="8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 </a:t>
              </a:r>
              <a:r>
                <a:rPr sz="2500" kern="0" spc="-1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his</a:t>
              </a:r>
              <a:endParaRPr sz="25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  <a:p>
              <a:pPr algn="l" rtl="0" eaLnBrk="0">
                <a:lnSpc>
                  <a:spcPct val="109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00150" algn="l" rtl="0" eaLnBrk="0">
                <a:lnSpc>
                  <a:spcPct val="79000"/>
                </a:lnSpc>
                <a:spcBef>
                  <a:spcPts val="5"/>
                </a:spcBef>
              </a:pPr>
              <a:r>
                <a:rPr sz="2500" kern="0" spc="-20" dirty="0">
                  <a:solidFill>
                    <a:srgbClr val="FFFFFF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character.</a:t>
              </a:r>
              <a:endParaRPr sz="2500" dirty="0">
                <a:latin typeface="Times New Roman" panose="02020603050405020304"/>
                <a:ea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72" name="textbox 72"/>
          <p:cNvSpPr/>
          <p:nvPr/>
        </p:nvSpPr>
        <p:spPr>
          <a:xfrm>
            <a:off x="4305340" y="1787389"/>
            <a:ext cx="3048000" cy="4136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Learning</a:t>
            </a:r>
            <a:r>
              <a:rPr sz="21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Discipline</a:t>
            </a:r>
            <a:endParaRPr sz="21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8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4015" algn="l" rtl="0" eaLnBrk="0">
              <a:lnSpc>
                <a:spcPct val="79000"/>
              </a:lnSpc>
              <a:spcBef>
                <a:spcPts val="520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Through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journey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76200" algn="l" rtl="0" eaLnBrk="0">
              <a:lnSpc>
                <a:spcPct val="80000"/>
              </a:lnSpc>
              <a:spcBef>
                <a:spcPts val="1245"/>
              </a:spcBef>
            </a:pP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Wukong</a:t>
            </a:r>
            <a:r>
              <a:rPr sz="21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learned</a:t>
            </a:r>
            <a:r>
              <a:rPr sz="21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</a:t>
            </a:r>
            <a:r>
              <a:rPr sz="21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control</a:t>
            </a:r>
            <a:endParaRPr sz="21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04800" algn="l" rtl="0" eaLnBrk="0">
              <a:lnSpc>
                <a:spcPct val="79000"/>
              </a:lnSpc>
              <a:spcBef>
                <a:spcPts val="1630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his      impulsiveness    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and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367665" algn="l" rtl="0" eaLnBrk="0">
              <a:lnSpc>
                <a:spcPct val="79000"/>
              </a:lnSpc>
              <a:spcBef>
                <a:spcPts val="1685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pride,embodyin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89865" algn="l" rtl="0" eaLnBrk="0">
              <a:lnSpc>
                <a:spcPct val="79000"/>
              </a:lnSpc>
              <a:spcBef>
                <a:spcPts val="1540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principles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of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Buddhism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1165" algn="l" rtl="0" eaLnBrk="0">
              <a:lnSpc>
                <a:spcPct val="79000"/>
              </a:lnSpc>
              <a:spcBef>
                <a:spcPts val="520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This          transformation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195580" indent="-177165" algn="l" rtl="0" eaLnBrk="0">
              <a:lnSpc>
                <a:spcPct val="157000"/>
              </a:lnSpc>
              <a:spcBef>
                <a:spcPts val="5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highlighted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importance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of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self-discipline       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and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l" rtl="0" eaLnBrk="0">
              <a:lnSpc>
                <a:spcPct val="107000"/>
              </a:lnSpc>
            </a:pP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51815" algn="l" rtl="0" eaLnBrk="0">
              <a:lnSpc>
                <a:spcPct val="77000"/>
              </a:lnSpc>
              <a:spcBef>
                <a:spcPts val="5"/>
              </a:spcBef>
            </a:pPr>
            <a:r>
              <a:rPr sz="17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spiritual        growth.</a:t>
            </a:r>
            <a:endParaRPr sz="17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0159" y="317525"/>
            <a:ext cx="1390741" cy="914377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1504960" y="668415"/>
            <a:ext cx="5666104" cy="278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2100" b="1" kern="0" spc="0" dirty="0">
                <a:solidFill>
                  <a:srgbClr val="A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Redemption</a:t>
            </a:r>
            <a:r>
              <a:rPr sz="2100" b="1" kern="0" spc="40" dirty="0">
                <a:solidFill>
                  <a:srgbClr val="A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</a:t>
            </a:r>
            <a:r>
              <a:rPr sz="2100" b="1" kern="0" spc="30" dirty="0">
                <a:solidFill>
                  <a:srgbClr val="A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2100" b="1" kern="0" spc="0" dirty="0">
                <a:solidFill>
                  <a:srgbClr val="A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and</a:t>
            </a:r>
            <a:r>
              <a:rPr sz="2100" b="1" kern="0" spc="30" dirty="0">
                <a:solidFill>
                  <a:srgbClr val="A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 </a:t>
            </a:r>
            <a:r>
              <a:rPr sz="2100" b="1" kern="0" spc="0" dirty="0">
                <a:solidFill>
                  <a:srgbClr val="A0603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Transformation</a:t>
            </a:r>
            <a:endParaRPr sz="21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2409</Words>
  <Application>WPS 演示</Application>
  <PresentationFormat/>
  <Paragraphs>202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Arial</vt:lpstr>
      <vt:lpstr>Times New Roman</vt:lpstr>
      <vt:lpstr>黑体</vt:lpstr>
      <vt:lpstr>仿宋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可温</cp:lastModifiedBy>
  <cp:revision>1</cp:revision>
  <dcterms:created xsi:type="dcterms:W3CDTF">2025-06-19T08:38:35Z</dcterms:created>
  <dcterms:modified xsi:type="dcterms:W3CDTF">2025-06-19T08:38:35Z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wqlLaW5nc29mdCBQREYgdG8gV1BTIDExMEI</vt:lpwstr>
  </property>
  <property fmtid="{D5CDD505-2E9C-101B-9397-08002B2CF9AE}" pid="3" name="Created">
    <vt:filetime>2025-06-19T16:38:06Z</vt:filetime>
  </property>
  <property fmtid="{D5CDD505-2E9C-101B-9397-08002B2CF9AE}" pid="4" name="UsrData">
    <vt:lpwstr>6853cc61a5ecd0001f4680e2wl</vt:lpwstr>
  </property>
  <property fmtid="{D5CDD505-2E9C-101B-9397-08002B2CF9AE}" pid="5" name="ICV">
    <vt:lpwstr>60F34ED585FE43AB9171115B943AA380_13</vt:lpwstr>
  </property>
  <property fmtid="{D5CDD505-2E9C-101B-9397-08002B2CF9AE}" pid="6" name="KSOProductBuildVer">
    <vt:lpwstr>2052-12.1.0.20784</vt:lpwstr>
  </property>
</Properties>
</file>