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76" y="1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CE5310-EF31-481E-B04D-481420BD09A3}" type="datetimeFigureOut">
              <a:rPr lang="zh-CN" altLang="en-US" smtClean="0"/>
              <a:t>2024/9/12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F81200-D280-4090-975D-3B0DF4ED0271}" type="slidenum">
              <a:rPr lang="zh-CN" altLang="en-US" smtClean="0"/>
              <a:t>‹#›</a:t>
            </a:fld>
            <a:endParaRPr lang="zh-CN" altLang="en-US"/>
          </a:p>
        </p:txBody>
      </p:sp>
    </p:spTree>
    <p:extLst>
      <p:ext uri="{BB962C8B-B14F-4D97-AF65-F5344CB8AC3E}">
        <p14:creationId xmlns:p14="http://schemas.microsoft.com/office/powerpoint/2010/main" val="36375694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lgn="just"/>
            <a:endParaRPr lang="zh-CN" altLang="en-US" dirty="0"/>
          </a:p>
        </p:txBody>
      </p:sp>
      <p:sp>
        <p:nvSpPr>
          <p:cNvPr id="4" name="灯片编号占位符 3"/>
          <p:cNvSpPr>
            <a:spLocks noGrp="1"/>
          </p:cNvSpPr>
          <p:nvPr>
            <p:ph type="sldNum" sz="quarter" idx="5"/>
          </p:nvPr>
        </p:nvSpPr>
        <p:spPr/>
        <p:txBody>
          <a:bodyPr/>
          <a:lstStyle/>
          <a:p>
            <a:fld id="{DAF81200-D280-4090-975D-3B0DF4ED0271}" type="slidenum">
              <a:rPr lang="zh-CN" altLang="en-US" smtClean="0"/>
              <a:t>2</a:t>
            </a:fld>
            <a:endParaRPr lang="zh-CN" altLang="en-US"/>
          </a:p>
        </p:txBody>
      </p:sp>
    </p:spTree>
    <p:extLst>
      <p:ext uri="{BB962C8B-B14F-4D97-AF65-F5344CB8AC3E}">
        <p14:creationId xmlns:p14="http://schemas.microsoft.com/office/powerpoint/2010/main" val="26331912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lgn="just"/>
            <a:endParaRPr lang="zh-CN" altLang="en-US" dirty="0"/>
          </a:p>
        </p:txBody>
      </p:sp>
      <p:sp>
        <p:nvSpPr>
          <p:cNvPr id="4" name="灯片编号占位符 3"/>
          <p:cNvSpPr>
            <a:spLocks noGrp="1"/>
          </p:cNvSpPr>
          <p:nvPr>
            <p:ph type="sldNum" sz="quarter" idx="5"/>
          </p:nvPr>
        </p:nvSpPr>
        <p:spPr/>
        <p:txBody>
          <a:bodyPr/>
          <a:lstStyle/>
          <a:p>
            <a:fld id="{DAF81200-D280-4090-975D-3B0DF4ED0271}" type="slidenum">
              <a:rPr lang="zh-CN" altLang="en-US" smtClean="0"/>
              <a:t>3</a:t>
            </a:fld>
            <a:endParaRPr lang="zh-CN" altLang="en-US"/>
          </a:p>
        </p:txBody>
      </p:sp>
    </p:spTree>
    <p:extLst>
      <p:ext uri="{BB962C8B-B14F-4D97-AF65-F5344CB8AC3E}">
        <p14:creationId xmlns:p14="http://schemas.microsoft.com/office/powerpoint/2010/main" val="13347177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lgn="just"/>
            <a:endParaRPr lang="zh-CN" altLang="en-US" dirty="0"/>
          </a:p>
        </p:txBody>
      </p:sp>
      <p:sp>
        <p:nvSpPr>
          <p:cNvPr id="4" name="灯片编号占位符 3"/>
          <p:cNvSpPr>
            <a:spLocks noGrp="1"/>
          </p:cNvSpPr>
          <p:nvPr>
            <p:ph type="sldNum" sz="quarter" idx="5"/>
          </p:nvPr>
        </p:nvSpPr>
        <p:spPr/>
        <p:txBody>
          <a:bodyPr/>
          <a:lstStyle/>
          <a:p>
            <a:fld id="{DAF81200-D280-4090-975D-3B0DF4ED0271}" type="slidenum">
              <a:rPr lang="zh-CN" altLang="en-US" smtClean="0"/>
              <a:t>4</a:t>
            </a:fld>
            <a:endParaRPr lang="zh-CN" altLang="en-US"/>
          </a:p>
        </p:txBody>
      </p:sp>
    </p:spTree>
    <p:extLst>
      <p:ext uri="{BB962C8B-B14F-4D97-AF65-F5344CB8AC3E}">
        <p14:creationId xmlns:p14="http://schemas.microsoft.com/office/powerpoint/2010/main" val="10482086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lgn="just"/>
            <a:endParaRPr lang="zh-CN" altLang="en-US" dirty="0"/>
          </a:p>
        </p:txBody>
      </p:sp>
      <p:sp>
        <p:nvSpPr>
          <p:cNvPr id="4" name="灯片编号占位符 3"/>
          <p:cNvSpPr>
            <a:spLocks noGrp="1"/>
          </p:cNvSpPr>
          <p:nvPr>
            <p:ph type="sldNum" sz="quarter" idx="5"/>
          </p:nvPr>
        </p:nvSpPr>
        <p:spPr/>
        <p:txBody>
          <a:bodyPr/>
          <a:lstStyle/>
          <a:p>
            <a:fld id="{DAF81200-D280-4090-975D-3B0DF4ED0271}" type="slidenum">
              <a:rPr lang="zh-CN" altLang="en-US" smtClean="0"/>
              <a:t>5</a:t>
            </a:fld>
            <a:endParaRPr lang="zh-CN" altLang="en-US"/>
          </a:p>
        </p:txBody>
      </p:sp>
    </p:spTree>
    <p:extLst>
      <p:ext uri="{BB962C8B-B14F-4D97-AF65-F5344CB8AC3E}">
        <p14:creationId xmlns:p14="http://schemas.microsoft.com/office/powerpoint/2010/main" val="2149954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lgn="just"/>
            <a:endParaRPr lang="zh-CN" altLang="en-US" dirty="0"/>
          </a:p>
        </p:txBody>
      </p:sp>
      <p:sp>
        <p:nvSpPr>
          <p:cNvPr id="4" name="灯片编号占位符 3"/>
          <p:cNvSpPr>
            <a:spLocks noGrp="1"/>
          </p:cNvSpPr>
          <p:nvPr>
            <p:ph type="sldNum" sz="quarter" idx="5"/>
          </p:nvPr>
        </p:nvSpPr>
        <p:spPr/>
        <p:txBody>
          <a:bodyPr/>
          <a:lstStyle/>
          <a:p>
            <a:fld id="{DAF81200-D280-4090-975D-3B0DF4ED0271}" type="slidenum">
              <a:rPr lang="zh-CN" altLang="en-US" smtClean="0"/>
              <a:t>6</a:t>
            </a:fld>
            <a:endParaRPr lang="zh-CN" altLang="en-US"/>
          </a:p>
        </p:txBody>
      </p:sp>
    </p:spTree>
    <p:extLst>
      <p:ext uri="{BB962C8B-B14F-4D97-AF65-F5344CB8AC3E}">
        <p14:creationId xmlns:p14="http://schemas.microsoft.com/office/powerpoint/2010/main" val="24752859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lgn="just"/>
            <a:endParaRPr lang="zh-CN" altLang="en-US" dirty="0"/>
          </a:p>
        </p:txBody>
      </p:sp>
      <p:sp>
        <p:nvSpPr>
          <p:cNvPr id="4" name="灯片编号占位符 3"/>
          <p:cNvSpPr>
            <a:spLocks noGrp="1"/>
          </p:cNvSpPr>
          <p:nvPr>
            <p:ph type="sldNum" sz="quarter" idx="5"/>
          </p:nvPr>
        </p:nvSpPr>
        <p:spPr/>
        <p:txBody>
          <a:bodyPr/>
          <a:lstStyle/>
          <a:p>
            <a:fld id="{DAF81200-D280-4090-975D-3B0DF4ED0271}" type="slidenum">
              <a:rPr lang="zh-CN" altLang="en-US" smtClean="0"/>
              <a:t>7</a:t>
            </a:fld>
            <a:endParaRPr lang="zh-CN" altLang="en-US"/>
          </a:p>
        </p:txBody>
      </p:sp>
    </p:spTree>
    <p:extLst>
      <p:ext uri="{BB962C8B-B14F-4D97-AF65-F5344CB8AC3E}">
        <p14:creationId xmlns:p14="http://schemas.microsoft.com/office/powerpoint/2010/main" val="22840368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lgn="just"/>
            <a:endParaRPr lang="zh-CN" altLang="en-US" dirty="0"/>
          </a:p>
        </p:txBody>
      </p:sp>
      <p:sp>
        <p:nvSpPr>
          <p:cNvPr id="4" name="灯片编号占位符 3"/>
          <p:cNvSpPr>
            <a:spLocks noGrp="1"/>
          </p:cNvSpPr>
          <p:nvPr>
            <p:ph type="sldNum" sz="quarter" idx="5"/>
          </p:nvPr>
        </p:nvSpPr>
        <p:spPr/>
        <p:txBody>
          <a:bodyPr/>
          <a:lstStyle/>
          <a:p>
            <a:fld id="{DAF81200-D280-4090-975D-3B0DF4ED0271}" type="slidenum">
              <a:rPr lang="zh-CN" altLang="en-US" smtClean="0"/>
              <a:t>8</a:t>
            </a:fld>
            <a:endParaRPr lang="zh-CN" altLang="en-US"/>
          </a:p>
        </p:txBody>
      </p:sp>
    </p:spTree>
    <p:extLst>
      <p:ext uri="{BB962C8B-B14F-4D97-AF65-F5344CB8AC3E}">
        <p14:creationId xmlns:p14="http://schemas.microsoft.com/office/powerpoint/2010/main" val="24306322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lgn="just"/>
            <a:endParaRPr lang="zh-CN" altLang="en-US" dirty="0"/>
          </a:p>
        </p:txBody>
      </p:sp>
      <p:sp>
        <p:nvSpPr>
          <p:cNvPr id="4" name="灯片编号占位符 3"/>
          <p:cNvSpPr>
            <a:spLocks noGrp="1"/>
          </p:cNvSpPr>
          <p:nvPr>
            <p:ph type="sldNum" sz="quarter" idx="5"/>
          </p:nvPr>
        </p:nvSpPr>
        <p:spPr/>
        <p:txBody>
          <a:bodyPr/>
          <a:lstStyle/>
          <a:p>
            <a:fld id="{DAF81200-D280-4090-975D-3B0DF4ED0271}" type="slidenum">
              <a:rPr lang="zh-CN" altLang="en-US" smtClean="0"/>
              <a:t>9</a:t>
            </a:fld>
            <a:endParaRPr lang="zh-CN" altLang="en-US"/>
          </a:p>
        </p:txBody>
      </p:sp>
    </p:spTree>
    <p:extLst>
      <p:ext uri="{BB962C8B-B14F-4D97-AF65-F5344CB8AC3E}">
        <p14:creationId xmlns:p14="http://schemas.microsoft.com/office/powerpoint/2010/main" val="2110250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lgn="just"/>
            <a:endParaRPr lang="zh-CN" altLang="en-US" dirty="0"/>
          </a:p>
        </p:txBody>
      </p:sp>
      <p:sp>
        <p:nvSpPr>
          <p:cNvPr id="4" name="灯片编号占位符 3"/>
          <p:cNvSpPr>
            <a:spLocks noGrp="1"/>
          </p:cNvSpPr>
          <p:nvPr>
            <p:ph type="sldNum" sz="quarter" idx="5"/>
          </p:nvPr>
        </p:nvSpPr>
        <p:spPr/>
        <p:txBody>
          <a:bodyPr/>
          <a:lstStyle/>
          <a:p>
            <a:fld id="{DAF81200-D280-4090-975D-3B0DF4ED0271}" type="slidenum">
              <a:rPr lang="zh-CN" altLang="en-US" smtClean="0"/>
              <a:t>10</a:t>
            </a:fld>
            <a:endParaRPr lang="zh-CN" altLang="en-US"/>
          </a:p>
        </p:txBody>
      </p:sp>
    </p:spTree>
    <p:extLst>
      <p:ext uri="{BB962C8B-B14F-4D97-AF65-F5344CB8AC3E}">
        <p14:creationId xmlns:p14="http://schemas.microsoft.com/office/powerpoint/2010/main" val="20091031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7" name="Date Placeholder 6"/>
          <p:cNvSpPr>
            <a:spLocks noGrp="1"/>
          </p:cNvSpPr>
          <p:nvPr>
            <p:ph type="dt" sz="half" idx="10"/>
          </p:nvPr>
        </p:nvSpPr>
        <p:spPr/>
        <p:txBody>
          <a:bodyPr/>
          <a:lstStyle/>
          <a:p>
            <a:fld id="{A7408B09-3148-4AE7-AE4B-B3AA539F2126}" type="datetimeFigureOut">
              <a:rPr lang="zh-CN" altLang="en-US" smtClean="0"/>
              <a:t>2024/9/12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BD4EFA1-4DF2-4E08-BCD7-47B1EB406D60}" type="slidenum">
              <a:rPr lang="zh-CN" altLang="en-US" smtClean="0"/>
              <a:t>‹#›</a:t>
            </a:fld>
            <a:endParaRPr lang="zh-CN" altLang="en-US"/>
          </a:p>
        </p:txBody>
      </p:sp>
    </p:spTree>
    <p:extLst>
      <p:ext uri="{BB962C8B-B14F-4D97-AF65-F5344CB8AC3E}">
        <p14:creationId xmlns:p14="http://schemas.microsoft.com/office/powerpoint/2010/main" val="139213888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A7408B09-3148-4AE7-AE4B-B3AA539F2126}" type="datetimeFigureOut">
              <a:rPr lang="zh-CN" altLang="en-US" smtClean="0"/>
              <a:t>2024/9/12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BD4EFA1-4DF2-4E08-BCD7-47B1EB406D60}" type="slidenum">
              <a:rPr lang="zh-CN" altLang="en-US" smtClean="0"/>
              <a:t>‹#›</a:t>
            </a:fld>
            <a:endParaRPr lang="zh-CN" altLang="en-US"/>
          </a:p>
        </p:txBody>
      </p:sp>
    </p:spTree>
    <p:extLst>
      <p:ext uri="{BB962C8B-B14F-4D97-AF65-F5344CB8AC3E}">
        <p14:creationId xmlns:p14="http://schemas.microsoft.com/office/powerpoint/2010/main" val="1563840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A7408B09-3148-4AE7-AE4B-B3AA539F2126}" type="datetimeFigureOut">
              <a:rPr lang="zh-CN" altLang="en-US" smtClean="0"/>
              <a:t>2024/9/12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BD4EFA1-4DF2-4E08-BCD7-47B1EB406D60}" type="slidenum">
              <a:rPr lang="zh-CN" altLang="en-US" smtClean="0"/>
              <a:t>‹#›</a:t>
            </a:fld>
            <a:endParaRPr lang="zh-CN" altLang="en-US"/>
          </a:p>
        </p:txBody>
      </p:sp>
    </p:spTree>
    <p:extLst>
      <p:ext uri="{BB962C8B-B14F-4D97-AF65-F5344CB8AC3E}">
        <p14:creationId xmlns:p14="http://schemas.microsoft.com/office/powerpoint/2010/main" val="919637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A7408B09-3148-4AE7-AE4B-B3AA539F2126}" type="datetimeFigureOut">
              <a:rPr lang="zh-CN" altLang="en-US" smtClean="0"/>
              <a:t>2024/9/12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BD4EFA1-4DF2-4E08-BCD7-47B1EB406D60}" type="slidenum">
              <a:rPr lang="zh-CN" altLang="en-US" smtClean="0"/>
              <a:t>‹#›</a:t>
            </a:fld>
            <a:endParaRPr lang="zh-CN" altLang="en-US"/>
          </a:p>
        </p:txBody>
      </p:sp>
    </p:spTree>
    <p:extLst>
      <p:ext uri="{BB962C8B-B14F-4D97-AF65-F5344CB8AC3E}">
        <p14:creationId xmlns:p14="http://schemas.microsoft.com/office/powerpoint/2010/main" val="2274317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7" name="Date Placeholder 6"/>
          <p:cNvSpPr>
            <a:spLocks noGrp="1"/>
          </p:cNvSpPr>
          <p:nvPr>
            <p:ph type="dt" sz="half" idx="10"/>
          </p:nvPr>
        </p:nvSpPr>
        <p:spPr/>
        <p:txBody>
          <a:bodyPr/>
          <a:lstStyle/>
          <a:p>
            <a:fld id="{A7408B09-3148-4AE7-AE4B-B3AA539F2126}" type="datetimeFigureOut">
              <a:rPr lang="zh-CN" altLang="en-US" smtClean="0"/>
              <a:t>2024/9/12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BD4EFA1-4DF2-4E08-BCD7-47B1EB406D60}" type="slidenum">
              <a:rPr lang="zh-CN" altLang="en-US" smtClean="0"/>
              <a:t>‹#›</a:t>
            </a:fld>
            <a:endParaRPr lang="zh-CN" altLang="en-US"/>
          </a:p>
        </p:txBody>
      </p:sp>
    </p:spTree>
    <p:extLst>
      <p:ext uri="{BB962C8B-B14F-4D97-AF65-F5344CB8AC3E}">
        <p14:creationId xmlns:p14="http://schemas.microsoft.com/office/powerpoint/2010/main" val="353239857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8" name="Date Placeholder 7"/>
          <p:cNvSpPr>
            <a:spLocks noGrp="1"/>
          </p:cNvSpPr>
          <p:nvPr>
            <p:ph type="dt" sz="half" idx="10"/>
          </p:nvPr>
        </p:nvSpPr>
        <p:spPr/>
        <p:txBody>
          <a:bodyPr/>
          <a:lstStyle/>
          <a:p>
            <a:fld id="{A7408B09-3148-4AE7-AE4B-B3AA539F2126}" type="datetimeFigureOut">
              <a:rPr lang="zh-CN" altLang="en-US" smtClean="0"/>
              <a:t>2024/9/12</a:t>
            </a:fld>
            <a:endParaRPr lang="zh-CN" altLang="en-US"/>
          </a:p>
        </p:txBody>
      </p:sp>
      <p:sp>
        <p:nvSpPr>
          <p:cNvPr id="9" name="Footer Placeholder 8"/>
          <p:cNvSpPr>
            <a:spLocks noGrp="1"/>
          </p:cNvSpPr>
          <p:nvPr>
            <p:ph type="ftr" sz="quarter" idx="11"/>
          </p:nvPr>
        </p:nvSpPr>
        <p:spPr/>
        <p:txBody>
          <a:bodyPr/>
          <a:lstStyle/>
          <a:p>
            <a:endParaRPr lang="zh-CN" altLang="en-US"/>
          </a:p>
        </p:txBody>
      </p:sp>
      <p:sp>
        <p:nvSpPr>
          <p:cNvPr id="10" name="Slide Number Placeholder 9"/>
          <p:cNvSpPr>
            <a:spLocks noGrp="1"/>
          </p:cNvSpPr>
          <p:nvPr>
            <p:ph type="sldNum" sz="quarter" idx="12"/>
          </p:nvPr>
        </p:nvSpPr>
        <p:spPr/>
        <p:txBody>
          <a:bodyPr/>
          <a:lstStyle/>
          <a:p>
            <a:fld id="{5BD4EFA1-4DF2-4E08-BCD7-47B1EB406D60}" type="slidenum">
              <a:rPr lang="zh-CN" altLang="en-US" smtClean="0"/>
              <a:t>‹#›</a:t>
            </a:fld>
            <a:endParaRPr lang="zh-CN" altLang="en-US"/>
          </a:p>
        </p:txBody>
      </p:sp>
    </p:spTree>
    <p:extLst>
      <p:ext uri="{BB962C8B-B14F-4D97-AF65-F5344CB8AC3E}">
        <p14:creationId xmlns:p14="http://schemas.microsoft.com/office/powerpoint/2010/main" val="3355308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583436" y="3143250"/>
            <a:ext cx="4270248" cy="2596776"/>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7" name="Date Placeholder 6"/>
          <p:cNvSpPr>
            <a:spLocks noGrp="1"/>
          </p:cNvSpPr>
          <p:nvPr>
            <p:ph type="dt" sz="half" idx="10"/>
          </p:nvPr>
        </p:nvSpPr>
        <p:spPr/>
        <p:txBody>
          <a:bodyPr/>
          <a:lstStyle/>
          <a:p>
            <a:fld id="{A7408B09-3148-4AE7-AE4B-B3AA539F2126}" type="datetimeFigureOut">
              <a:rPr lang="zh-CN" altLang="en-US" smtClean="0"/>
              <a:t>2024/9/12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BD4EFA1-4DF2-4E08-BCD7-47B1EB406D60}" type="slidenum">
              <a:rPr lang="zh-CN" altLang="en-US" smtClean="0"/>
              <a:t>‹#›</a:t>
            </a:fld>
            <a:endParaRPr lang="zh-CN" altLang="en-US"/>
          </a:p>
        </p:txBody>
      </p:sp>
      <p:sp>
        <p:nvSpPr>
          <p:cNvPr id="10" name="Title 9"/>
          <p:cNvSpPr>
            <a:spLocks noGrp="1"/>
          </p:cNvSpPr>
          <p:nvPr>
            <p:ph type="title"/>
          </p:nvPr>
        </p:nvSpPr>
        <p:spPr/>
        <p:txBody>
          <a:bodyPr/>
          <a:lstStyle/>
          <a:p>
            <a:r>
              <a:rPr lang="zh-CN" altLang="en-US"/>
              <a:t>单击此处编辑母版标题样式</a:t>
            </a:r>
            <a:endParaRPr lang="en-US" dirty="0"/>
          </a:p>
        </p:txBody>
      </p:sp>
    </p:spTree>
    <p:extLst>
      <p:ext uri="{BB962C8B-B14F-4D97-AF65-F5344CB8AC3E}">
        <p14:creationId xmlns:p14="http://schemas.microsoft.com/office/powerpoint/2010/main" val="3139377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A7408B09-3148-4AE7-AE4B-B3AA539F2126}" type="datetimeFigureOut">
              <a:rPr lang="zh-CN" altLang="en-US" smtClean="0"/>
              <a:t>2024/9/12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BD4EFA1-4DF2-4E08-BCD7-47B1EB406D60}" type="slidenum">
              <a:rPr lang="zh-CN" altLang="en-US" smtClean="0"/>
              <a:t>‹#›</a:t>
            </a:fld>
            <a:endParaRPr lang="zh-CN" altLang="en-US"/>
          </a:p>
        </p:txBody>
      </p:sp>
    </p:spTree>
    <p:extLst>
      <p:ext uri="{BB962C8B-B14F-4D97-AF65-F5344CB8AC3E}">
        <p14:creationId xmlns:p14="http://schemas.microsoft.com/office/powerpoint/2010/main" val="3982390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408B09-3148-4AE7-AE4B-B3AA539F2126}" type="datetimeFigureOut">
              <a:rPr lang="zh-CN" altLang="en-US" smtClean="0"/>
              <a:t>2024/9/12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5BD4EFA1-4DF2-4E08-BCD7-47B1EB406D60}" type="slidenum">
              <a:rPr lang="zh-CN" altLang="en-US" smtClean="0"/>
              <a:t>‹#›</a:t>
            </a:fld>
            <a:endParaRPr lang="zh-CN" altLang="en-US"/>
          </a:p>
        </p:txBody>
      </p:sp>
    </p:spTree>
    <p:extLst>
      <p:ext uri="{BB962C8B-B14F-4D97-AF65-F5344CB8AC3E}">
        <p14:creationId xmlns:p14="http://schemas.microsoft.com/office/powerpoint/2010/main" val="1713964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zh-CN" altLang="en-US"/>
              <a:t>单击此处编辑母版标题样式</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9" name="Date Placeholder 8"/>
          <p:cNvSpPr>
            <a:spLocks noGrp="1"/>
          </p:cNvSpPr>
          <p:nvPr>
            <p:ph type="dt" sz="half" idx="10"/>
          </p:nvPr>
        </p:nvSpPr>
        <p:spPr/>
        <p:txBody>
          <a:bodyPr/>
          <a:lstStyle/>
          <a:p>
            <a:fld id="{A7408B09-3148-4AE7-AE4B-B3AA539F2126}" type="datetimeFigureOut">
              <a:rPr lang="zh-CN" altLang="en-US" smtClean="0"/>
              <a:t>2024/9/12</a:t>
            </a:fld>
            <a:endParaRPr lang="zh-CN" alt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zh-CN" altLang="en-US"/>
          </a:p>
        </p:txBody>
      </p:sp>
      <p:sp>
        <p:nvSpPr>
          <p:cNvPr id="11" name="Slide Number Placeholder 10"/>
          <p:cNvSpPr>
            <a:spLocks noGrp="1"/>
          </p:cNvSpPr>
          <p:nvPr>
            <p:ph type="sldNum" sz="quarter" idx="12"/>
          </p:nvPr>
        </p:nvSpPr>
        <p:spPr/>
        <p:txBody>
          <a:bodyPr/>
          <a:lstStyle/>
          <a:p>
            <a:fld id="{5BD4EFA1-4DF2-4E08-BCD7-47B1EB406D60}" type="slidenum">
              <a:rPr lang="zh-CN" altLang="en-US" smtClean="0"/>
              <a:t>‹#›</a:t>
            </a:fld>
            <a:endParaRPr lang="zh-CN" altLang="en-US"/>
          </a:p>
        </p:txBody>
      </p:sp>
    </p:spTree>
    <p:extLst>
      <p:ext uri="{BB962C8B-B14F-4D97-AF65-F5344CB8AC3E}">
        <p14:creationId xmlns:p14="http://schemas.microsoft.com/office/powerpoint/2010/main" val="1747431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A7408B09-3148-4AE7-AE4B-B3AA539F2126}" type="datetimeFigureOut">
              <a:rPr lang="zh-CN" altLang="en-US" smtClean="0"/>
              <a:t>2024/9/12</a:t>
            </a:fld>
            <a:endParaRPr lang="zh-CN" alt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zh-CN" altLang="en-US"/>
          </a:p>
        </p:txBody>
      </p:sp>
      <p:sp>
        <p:nvSpPr>
          <p:cNvPr id="10" name="Slide Number Placeholder 9"/>
          <p:cNvSpPr>
            <a:spLocks noGrp="1"/>
          </p:cNvSpPr>
          <p:nvPr>
            <p:ph type="sldNum" sz="quarter" idx="12"/>
          </p:nvPr>
        </p:nvSpPr>
        <p:spPr/>
        <p:txBody>
          <a:bodyPr/>
          <a:lstStyle/>
          <a:p>
            <a:fld id="{5BD4EFA1-4DF2-4E08-BCD7-47B1EB406D60}" type="slidenum">
              <a:rPr lang="zh-CN" altLang="en-US" smtClean="0"/>
              <a:t>‹#›</a:t>
            </a:fld>
            <a:endParaRPr lang="zh-CN" altLang="en-US"/>
          </a:p>
        </p:txBody>
      </p:sp>
    </p:spTree>
    <p:extLst>
      <p:ext uri="{BB962C8B-B14F-4D97-AF65-F5344CB8AC3E}">
        <p14:creationId xmlns:p14="http://schemas.microsoft.com/office/powerpoint/2010/main" val="1165996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A7408B09-3148-4AE7-AE4B-B3AA539F2126}" type="datetimeFigureOut">
              <a:rPr lang="zh-CN" altLang="en-US" smtClean="0"/>
              <a:t>2024/9/12</a:t>
            </a:fld>
            <a:endParaRPr lang="zh-CN" alt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zh-CN" alt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5BD4EFA1-4DF2-4E08-BCD7-47B1EB406D60}" type="slidenum">
              <a:rPr lang="zh-CN" altLang="en-US" smtClean="0"/>
              <a:t>‹#›</a:t>
            </a:fld>
            <a:endParaRPr lang="zh-CN" altLang="en-US"/>
          </a:p>
        </p:txBody>
      </p:sp>
    </p:spTree>
    <p:extLst>
      <p:ext uri="{BB962C8B-B14F-4D97-AF65-F5344CB8AC3E}">
        <p14:creationId xmlns:p14="http://schemas.microsoft.com/office/powerpoint/2010/main" val="12458578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7" Type="http://schemas.openxmlformats.org/officeDocument/2006/relationships/image" Target="../media/image14.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51EA94A-9A32-5818-A9A7-1EE5A8BE6836}"/>
              </a:ext>
            </a:extLst>
          </p:cNvPr>
          <p:cNvSpPr>
            <a:spLocks noGrp="1"/>
          </p:cNvSpPr>
          <p:nvPr>
            <p:ph type="ctrTitle"/>
          </p:nvPr>
        </p:nvSpPr>
        <p:spPr/>
        <p:txBody>
          <a:bodyPr/>
          <a:lstStyle/>
          <a:p>
            <a:r>
              <a:rPr lang="en-US" altLang="zh-CN" dirty="0">
                <a:latin typeface="Times New Roman" panose="02020603050405020304" pitchFamily="18" charset="0"/>
                <a:cs typeface="Times New Roman" panose="02020603050405020304" pitchFamily="18" charset="0"/>
              </a:rPr>
              <a:t>L</a:t>
            </a:r>
            <a:r>
              <a:rPr lang="en-US" altLang="zh-CN" cap="none" dirty="0">
                <a:latin typeface="Times New Roman" panose="02020603050405020304" pitchFamily="18" charset="0"/>
                <a:cs typeface="Times New Roman" panose="02020603050405020304" pitchFamily="18" charset="0"/>
              </a:rPr>
              <a:t>iquor</a:t>
            </a:r>
            <a:r>
              <a:rPr lang="en-US" altLang="zh-CN" dirty="0">
                <a:latin typeface="Times New Roman" panose="02020603050405020304" pitchFamily="18" charset="0"/>
                <a:cs typeface="Times New Roman" panose="02020603050405020304" pitchFamily="18" charset="0"/>
              </a:rPr>
              <a:t> C</a:t>
            </a:r>
            <a:r>
              <a:rPr lang="en-US" altLang="zh-CN" cap="none" dirty="0">
                <a:latin typeface="Times New Roman" panose="02020603050405020304" pitchFamily="18" charset="0"/>
                <a:cs typeface="Times New Roman" panose="02020603050405020304" pitchFamily="18" charset="0"/>
              </a:rPr>
              <a:t>ulture</a:t>
            </a:r>
            <a:r>
              <a:rPr lang="en-US" altLang="zh-CN" dirty="0">
                <a:latin typeface="Times New Roman" panose="02020603050405020304" pitchFamily="18" charset="0"/>
                <a:cs typeface="Times New Roman" panose="02020603050405020304" pitchFamily="18" charset="0"/>
              </a:rPr>
              <a:t> </a:t>
            </a:r>
            <a:r>
              <a:rPr lang="en-US" altLang="zh-CN" cap="none" dirty="0">
                <a:latin typeface="Times New Roman" panose="02020603050405020304" pitchFamily="18" charset="0"/>
                <a:cs typeface="Times New Roman" panose="02020603050405020304" pitchFamily="18" charset="0"/>
              </a:rPr>
              <a:t>in</a:t>
            </a:r>
            <a:r>
              <a:rPr lang="en-US" altLang="zh-CN" dirty="0">
                <a:latin typeface="Times New Roman" panose="02020603050405020304" pitchFamily="18" charset="0"/>
                <a:cs typeface="Times New Roman" panose="02020603050405020304" pitchFamily="18" charset="0"/>
              </a:rPr>
              <a:t> C</a:t>
            </a:r>
            <a:r>
              <a:rPr lang="en-US" altLang="zh-CN" cap="none" dirty="0">
                <a:latin typeface="Times New Roman" panose="02020603050405020304" pitchFamily="18" charset="0"/>
                <a:cs typeface="Times New Roman" panose="02020603050405020304" pitchFamily="18" charset="0"/>
              </a:rPr>
              <a:t>hina</a:t>
            </a:r>
            <a:endParaRPr lang="zh-CN" altLang="en-US" dirty="0">
              <a:latin typeface="Times New Roman" panose="02020603050405020304" pitchFamily="18" charset="0"/>
              <a:cs typeface="Times New Roman" panose="02020603050405020304" pitchFamily="18" charset="0"/>
            </a:endParaRPr>
          </a:p>
        </p:txBody>
      </p:sp>
      <p:sp>
        <p:nvSpPr>
          <p:cNvPr id="3" name="副标题 2">
            <a:extLst>
              <a:ext uri="{FF2B5EF4-FFF2-40B4-BE49-F238E27FC236}">
                <a16:creationId xmlns:a16="http://schemas.microsoft.com/office/drawing/2014/main" id="{A2BB5326-FBA6-A56F-7D80-29C518C754B1}"/>
              </a:ext>
            </a:extLst>
          </p:cNvPr>
          <p:cNvSpPr>
            <a:spLocks noGrp="1"/>
          </p:cNvSpPr>
          <p:nvPr>
            <p:ph type="subTitle" idx="1"/>
          </p:nvPr>
        </p:nvSpPr>
        <p:spPr/>
        <p:txBody>
          <a:bodyPr>
            <a:normAutofit/>
          </a:bodyPr>
          <a:lstStyle/>
          <a:p>
            <a:pPr algn="r"/>
            <a:r>
              <a:rPr lang="en-US" altLang="zh-CN" sz="2400" dirty="0">
                <a:latin typeface="Times New Roman" panose="02020603050405020304" pitchFamily="18" charset="0"/>
                <a:cs typeface="Times New Roman" panose="02020603050405020304" pitchFamily="18" charset="0"/>
              </a:rPr>
              <a:t>by Liu </a:t>
            </a:r>
            <a:r>
              <a:rPr lang="en-US" altLang="zh-CN" sz="2400" dirty="0" err="1">
                <a:latin typeface="Times New Roman" panose="02020603050405020304" pitchFamily="18" charset="0"/>
                <a:cs typeface="Times New Roman" panose="02020603050405020304" pitchFamily="18" charset="0"/>
              </a:rPr>
              <a:t>Zhuofan</a:t>
            </a:r>
            <a:endParaRPr lang="en-US" altLang="zh-C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9358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7E99312-54FC-4F8C-EB44-6A37D88CF913}"/>
              </a:ext>
            </a:extLst>
          </p:cNvPr>
          <p:cNvSpPr>
            <a:spLocks noGrp="1"/>
          </p:cNvSpPr>
          <p:nvPr>
            <p:ph type="title"/>
          </p:nvPr>
        </p:nvSpPr>
        <p:spPr>
          <a:xfrm>
            <a:off x="648916" y="666741"/>
            <a:ext cx="4529260" cy="525061"/>
          </a:xfrm>
        </p:spPr>
        <p:txBody>
          <a:bodyPr>
            <a:normAutofit fontScale="90000"/>
          </a:bodyPr>
          <a:lstStyle/>
          <a:p>
            <a:r>
              <a:rPr lang="en-US" altLang="zh-CN" cap="none" dirty="0">
                <a:latin typeface="Times New Roman" panose="02020603050405020304" pitchFamily="18" charset="0"/>
                <a:cs typeface="Times New Roman" panose="02020603050405020304" pitchFamily="18" charset="0"/>
              </a:rPr>
              <a:t>Conclusion</a:t>
            </a:r>
            <a:endParaRPr lang="zh-CN" altLang="en-US" dirty="0"/>
          </a:p>
        </p:txBody>
      </p:sp>
      <p:sp>
        <p:nvSpPr>
          <p:cNvPr id="5" name="文本框 4">
            <a:extLst>
              <a:ext uri="{FF2B5EF4-FFF2-40B4-BE49-F238E27FC236}">
                <a16:creationId xmlns:a16="http://schemas.microsoft.com/office/drawing/2014/main" id="{8AF36C7E-AE9C-9126-9F85-CDB0DBE50ACC}"/>
              </a:ext>
            </a:extLst>
          </p:cNvPr>
          <p:cNvSpPr txBox="1"/>
          <p:nvPr/>
        </p:nvSpPr>
        <p:spPr>
          <a:xfrm>
            <a:off x="1277888" y="2090172"/>
            <a:ext cx="9265255" cy="2677656"/>
          </a:xfrm>
          <a:prstGeom prst="rect">
            <a:avLst/>
          </a:prstGeom>
          <a:noFill/>
        </p:spPr>
        <p:txBody>
          <a:bodyPr wrap="square" rtlCol="0">
            <a:spAutoFit/>
          </a:bodyPr>
          <a:lstStyle/>
          <a:p>
            <a:pPr algn="just"/>
            <a:r>
              <a:rPr lang="en-US" altLang="zh-CN" sz="2800" dirty="0">
                <a:latin typeface="Times New Roman" panose="02020603050405020304" pitchFamily="18" charset="0"/>
                <a:cs typeface="Times New Roman" panose="02020603050405020304" pitchFamily="18" charset="0"/>
              </a:rPr>
              <a:t>The liquor culture in China retains some traditions but is also embracing innovation. As we honor the rich history and positive aspects of liquor, let's also be mindful of its potential negative impacts. It's about taking the essence and discarding the dregs, promoting a balanced and responsible attitude towards liquor consumption.</a:t>
            </a:r>
            <a:endParaRPr lang="zh-CN" alt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7268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7E99312-54FC-4F8C-EB44-6A37D88CF913}"/>
              </a:ext>
            </a:extLst>
          </p:cNvPr>
          <p:cNvSpPr>
            <a:spLocks noGrp="1"/>
          </p:cNvSpPr>
          <p:nvPr>
            <p:ph type="title"/>
          </p:nvPr>
        </p:nvSpPr>
        <p:spPr>
          <a:xfrm>
            <a:off x="648916" y="666741"/>
            <a:ext cx="4529260" cy="525061"/>
          </a:xfrm>
        </p:spPr>
        <p:txBody>
          <a:bodyPr>
            <a:normAutofit fontScale="90000"/>
          </a:bodyPr>
          <a:lstStyle/>
          <a:p>
            <a:r>
              <a:rPr lang="en-US" altLang="zh-CN" cap="none" dirty="0">
                <a:latin typeface="Times New Roman" panose="02020603050405020304" pitchFamily="18" charset="0"/>
                <a:cs typeface="Times New Roman" panose="02020603050405020304" pitchFamily="18" charset="0"/>
              </a:rPr>
              <a:t>Origin</a:t>
            </a:r>
            <a:endParaRPr lang="zh-CN" altLang="en-US" dirty="0"/>
          </a:p>
        </p:txBody>
      </p:sp>
      <p:pic>
        <p:nvPicPr>
          <p:cNvPr id="1028" name="Picture 4">
            <a:extLst>
              <a:ext uri="{FF2B5EF4-FFF2-40B4-BE49-F238E27FC236}">
                <a16:creationId xmlns:a16="http://schemas.microsoft.com/office/drawing/2014/main" id="{D4443452-02C4-9482-104B-C3426313C5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686" y="1985481"/>
            <a:ext cx="3351026" cy="2887038"/>
          </a:xfrm>
          <a:prstGeom prst="rect">
            <a:avLst/>
          </a:prstGeom>
          <a:noFill/>
          <a:extLst>
            <a:ext uri="{909E8E84-426E-40DD-AFC4-6F175D3DCCD1}">
              <a14:hiddenFill xmlns:a14="http://schemas.microsoft.com/office/drawing/2010/main">
                <a:solidFill>
                  <a:srgbClr val="FFFFFF"/>
                </a:solidFill>
              </a14:hiddenFill>
            </a:ext>
          </a:extLst>
        </p:spPr>
      </p:pic>
      <p:sp>
        <p:nvSpPr>
          <p:cNvPr id="4" name="文本框 3">
            <a:extLst>
              <a:ext uri="{FF2B5EF4-FFF2-40B4-BE49-F238E27FC236}">
                <a16:creationId xmlns:a16="http://schemas.microsoft.com/office/drawing/2014/main" id="{169D99F5-A2F7-308A-0B82-9ECB15548073}"/>
              </a:ext>
            </a:extLst>
          </p:cNvPr>
          <p:cNvSpPr txBox="1"/>
          <p:nvPr/>
        </p:nvSpPr>
        <p:spPr>
          <a:xfrm>
            <a:off x="1849348" y="5063417"/>
            <a:ext cx="1510302" cy="461665"/>
          </a:xfrm>
          <a:prstGeom prst="rect">
            <a:avLst/>
          </a:prstGeom>
          <a:noFill/>
        </p:spPr>
        <p:txBody>
          <a:bodyPr wrap="square" rtlCol="0">
            <a:spAutoFit/>
          </a:bodyPr>
          <a:lstStyle/>
          <a:p>
            <a:r>
              <a:rPr lang="en-US" altLang="zh-CN" sz="2400" dirty="0">
                <a:latin typeface="Times New Roman" panose="02020603050405020304" pitchFamily="18" charset="0"/>
                <a:cs typeface="Times New Roman" panose="02020603050405020304" pitchFamily="18" charset="0"/>
              </a:rPr>
              <a:t>Du Kang</a:t>
            </a:r>
            <a:endParaRPr lang="zh-CN" altLang="en-US" sz="2400" dirty="0">
              <a:latin typeface="Times New Roman" panose="02020603050405020304" pitchFamily="18" charset="0"/>
              <a:cs typeface="Times New Roman" panose="02020603050405020304" pitchFamily="18" charset="0"/>
            </a:endParaRPr>
          </a:p>
        </p:txBody>
      </p:sp>
      <p:sp>
        <p:nvSpPr>
          <p:cNvPr id="5" name="文本框 4">
            <a:extLst>
              <a:ext uri="{FF2B5EF4-FFF2-40B4-BE49-F238E27FC236}">
                <a16:creationId xmlns:a16="http://schemas.microsoft.com/office/drawing/2014/main" id="{8AF36C7E-AE9C-9126-9F85-CDB0DBE50ACC}"/>
              </a:ext>
            </a:extLst>
          </p:cNvPr>
          <p:cNvSpPr txBox="1"/>
          <p:nvPr/>
        </p:nvSpPr>
        <p:spPr>
          <a:xfrm>
            <a:off x="5907641" y="1596302"/>
            <a:ext cx="5363110" cy="830997"/>
          </a:xfrm>
          <a:prstGeom prst="rect">
            <a:avLst/>
          </a:prstGeom>
          <a:noFill/>
        </p:spPr>
        <p:txBody>
          <a:bodyPr wrap="square" rtlCol="0">
            <a:spAutoFit/>
          </a:bodyPr>
          <a:lstStyle/>
          <a:p>
            <a:r>
              <a:rPr lang="en-US" altLang="zh-CN" sz="2400" dirty="0">
                <a:effectLst/>
                <a:latin typeface="Times New Roman" panose="02020603050405020304" pitchFamily="18" charset="0"/>
                <a:ea typeface="宋体" panose="02010600030101010101" pitchFamily="2" charset="-122"/>
              </a:rPr>
              <a:t>Yellow Emperor era and Xia-Shang-Zhou dynasties</a:t>
            </a:r>
            <a:endParaRPr lang="zh-CN" altLang="en-US" sz="3200" dirty="0">
              <a:latin typeface="Times New Roman" panose="02020603050405020304" pitchFamily="18" charset="0"/>
              <a:cs typeface="Times New Roman" panose="02020603050405020304" pitchFamily="18" charset="0"/>
            </a:endParaRPr>
          </a:p>
        </p:txBody>
      </p:sp>
      <p:sp>
        <p:nvSpPr>
          <p:cNvPr id="6" name="文本框 5">
            <a:extLst>
              <a:ext uri="{FF2B5EF4-FFF2-40B4-BE49-F238E27FC236}">
                <a16:creationId xmlns:a16="http://schemas.microsoft.com/office/drawing/2014/main" id="{6A02D834-6A9E-D4D8-C3C6-165036266DA0}"/>
              </a:ext>
            </a:extLst>
          </p:cNvPr>
          <p:cNvSpPr txBox="1"/>
          <p:nvPr/>
        </p:nvSpPr>
        <p:spPr>
          <a:xfrm>
            <a:off x="5907641" y="3010386"/>
            <a:ext cx="5363110" cy="461665"/>
          </a:xfrm>
          <a:prstGeom prst="rect">
            <a:avLst/>
          </a:prstGeom>
          <a:noFill/>
        </p:spPr>
        <p:txBody>
          <a:bodyPr wrap="square" rtlCol="0">
            <a:spAutoFit/>
          </a:bodyPr>
          <a:lstStyle/>
          <a:p>
            <a:r>
              <a:rPr lang="en-US" altLang="zh-CN" sz="2400" dirty="0" err="1">
                <a:effectLst/>
                <a:latin typeface="Times New Roman" panose="02020603050405020304" pitchFamily="18" charset="0"/>
                <a:ea typeface="宋体" panose="02010600030101010101" pitchFamily="2" charset="-122"/>
              </a:rPr>
              <a:t>Baishui</a:t>
            </a:r>
            <a:r>
              <a:rPr lang="en-US" altLang="zh-CN" sz="2400" dirty="0">
                <a:effectLst/>
                <a:latin typeface="Times New Roman" panose="02020603050405020304" pitchFamily="18" charset="0"/>
                <a:ea typeface="宋体" panose="02010600030101010101" pitchFamily="2" charset="-122"/>
              </a:rPr>
              <a:t>, Shaanxi / </a:t>
            </a:r>
            <a:r>
              <a:rPr lang="en-US" altLang="zh-CN" sz="2400" dirty="0" err="1">
                <a:effectLst/>
                <a:latin typeface="Times New Roman" panose="02020603050405020304" pitchFamily="18" charset="0"/>
                <a:ea typeface="宋体" panose="02010600030101010101" pitchFamily="2" charset="-122"/>
              </a:rPr>
              <a:t>Ruyang</a:t>
            </a:r>
            <a:r>
              <a:rPr lang="en-US" altLang="zh-CN" sz="2400" dirty="0">
                <a:latin typeface="Times New Roman" panose="02020603050405020304" pitchFamily="18" charset="0"/>
                <a:ea typeface="宋体" panose="02010600030101010101" pitchFamily="2" charset="-122"/>
              </a:rPr>
              <a:t>, Henan</a:t>
            </a:r>
            <a:endParaRPr lang="zh-CN" altLang="en-US" sz="3200" dirty="0">
              <a:latin typeface="Times New Roman" panose="02020603050405020304" pitchFamily="18" charset="0"/>
              <a:cs typeface="Times New Roman" panose="02020603050405020304" pitchFamily="18" charset="0"/>
            </a:endParaRPr>
          </a:p>
        </p:txBody>
      </p:sp>
      <p:sp>
        <p:nvSpPr>
          <p:cNvPr id="8" name="文本框 7">
            <a:extLst>
              <a:ext uri="{FF2B5EF4-FFF2-40B4-BE49-F238E27FC236}">
                <a16:creationId xmlns:a16="http://schemas.microsoft.com/office/drawing/2014/main" id="{4F33FC34-B07C-64BC-D999-48284F675CA0}"/>
              </a:ext>
            </a:extLst>
          </p:cNvPr>
          <p:cNvSpPr txBox="1"/>
          <p:nvPr/>
        </p:nvSpPr>
        <p:spPr>
          <a:xfrm>
            <a:off x="5907641" y="4055138"/>
            <a:ext cx="6097712" cy="2308324"/>
          </a:xfrm>
          <a:prstGeom prst="rect">
            <a:avLst/>
          </a:prstGeom>
          <a:noFill/>
        </p:spPr>
        <p:txBody>
          <a:bodyPr wrap="square">
            <a:spAutoFit/>
          </a:bodyPr>
          <a:lstStyle/>
          <a:p>
            <a:pPr algn="l"/>
            <a:r>
              <a:rPr lang="zh-CN" altLang="en-US" sz="2400" b="0" i="0" dirty="0">
                <a:solidFill>
                  <a:srgbClr val="191919"/>
                </a:solidFill>
                <a:effectLst/>
                <a:latin typeface="Times New Roman" panose="02020603050405020304" pitchFamily="18" charset="0"/>
                <a:cs typeface="Times New Roman" panose="02020603050405020304" pitchFamily="18" charset="0"/>
              </a:rPr>
              <a:t>何以解忧？</a:t>
            </a:r>
            <a:endParaRPr lang="en-US" altLang="zh-CN" sz="2400" b="0" i="0" dirty="0">
              <a:solidFill>
                <a:srgbClr val="191919"/>
              </a:solidFill>
              <a:effectLst/>
              <a:latin typeface="Times New Roman" panose="02020603050405020304" pitchFamily="18" charset="0"/>
              <a:cs typeface="Times New Roman" panose="02020603050405020304" pitchFamily="18" charset="0"/>
            </a:endParaRPr>
          </a:p>
          <a:p>
            <a:pPr algn="l"/>
            <a:r>
              <a:rPr lang="zh-CN" altLang="en-US" sz="2400" b="0" i="0" dirty="0">
                <a:solidFill>
                  <a:srgbClr val="191919"/>
                </a:solidFill>
                <a:effectLst/>
                <a:latin typeface="Times New Roman" panose="02020603050405020304" pitchFamily="18" charset="0"/>
                <a:cs typeface="Times New Roman" panose="02020603050405020304" pitchFamily="18" charset="0"/>
              </a:rPr>
              <a:t>唯有杜康。</a:t>
            </a:r>
            <a:endParaRPr lang="en-US" altLang="zh-CN" sz="2400" b="0" i="0" dirty="0">
              <a:solidFill>
                <a:srgbClr val="191919"/>
              </a:solidFill>
              <a:effectLst/>
              <a:latin typeface="Times New Roman" panose="02020603050405020304" pitchFamily="18" charset="0"/>
              <a:cs typeface="Times New Roman" panose="02020603050405020304" pitchFamily="18" charset="0"/>
            </a:endParaRPr>
          </a:p>
          <a:p>
            <a:pPr algn="r"/>
            <a:r>
              <a:rPr lang="en-US" altLang="zh-CN" sz="2400" b="0" i="0" dirty="0">
                <a:solidFill>
                  <a:srgbClr val="191919"/>
                </a:solidFill>
                <a:effectLst/>
                <a:latin typeface="Times New Roman" panose="02020603050405020304" pitchFamily="18" charset="0"/>
                <a:cs typeface="Times New Roman" panose="02020603050405020304" pitchFamily="18" charset="0"/>
              </a:rPr>
              <a:t>——《</a:t>
            </a:r>
            <a:r>
              <a:rPr lang="zh-CN" altLang="en-US" sz="2400" b="0" i="0" dirty="0">
                <a:solidFill>
                  <a:srgbClr val="191919"/>
                </a:solidFill>
                <a:effectLst/>
                <a:latin typeface="Times New Roman" panose="02020603050405020304" pitchFamily="18" charset="0"/>
                <a:cs typeface="Times New Roman" panose="02020603050405020304" pitchFamily="18" charset="0"/>
              </a:rPr>
              <a:t>短歌行</a:t>
            </a:r>
            <a:r>
              <a:rPr lang="en-US" altLang="zh-CN" sz="2400" b="0" i="0" dirty="0">
                <a:solidFill>
                  <a:srgbClr val="191919"/>
                </a:solidFill>
                <a:effectLst/>
                <a:latin typeface="Times New Roman" panose="02020603050405020304" pitchFamily="18" charset="0"/>
                <a:cs typeface="Times New Roman" panose="02020603050405020304" pitchFamily="18" charset="0"/>
              </a:rPr>
              <a:t>》</a:t>
            </a:r>
            <a:r>
              <a:rPr lang="zh-CN" altLang="en-US" sz="2400" b="0" i="0" dirty="0">
                <a:solidFill>
                  <a:srgbClr val="191919"/>
                </a:solidFill>
                <a:effectLst/>
                <a:latin typeface="Times New Roman" panose="02020603050405020304" pitchFamily="18" charset="0"/>
                <a:cs typeface="Times New Roman" panose="02020603050405020304" pitchFamily="18" charset="0"/>
              </a:rPr>
              <a:t>曹操</a:t>
            </a:r>
            <a:endParaRPr lang="en-US" altLang="zh-CN" sz="2400" b="0" i="0" dirty="0">
              <a:solidFill>
                <a:srgbClr val="191919"/>
              </a:solidFill>
              <a:effectLst/>
              <a:latin typeface="Times New Roman" panose="02020603050405020304" pitchFamily="18" charset="0"/>
              <a:cs typeface="Times New Roman" panose="02020603050405020304" pitchFamily="18" charset="0"/>
            </a:endParaRPr>
          </a:p>
          <a:p>
            <a:pPr algn="l"/>
            <a:r>
              <a:rPr lang="en-US" altLang="zh-CN" sz="2400" b="0" i="0" dirty="0">
                <a:solidFill>
                  <a:srgbClr val="191919"/>
                </a:solidFill>
                <a:effectLst/>
                <a:latin typeface="Times New Roman" panose="02020603050405020304" pitchFamily="18" charset="0"/>
                <a:cs typeface="Times New Roman" panose="02020603050405020304" pitchFamily="18" charset="0"/>
              </a:rPr>
              <a:t>What can relieve me of this sorrow?</a:t>
            </a:r>
          </a:p>
          <a:p>
            <a:pPr algn="l"/>
            <a:r>
              <a:rPr lang="en-US" altLang="zh-CN" sz="2400" b="0" i="0" dirty="0">
                <a:solidFill>
                  <a:srgbClr val="191919"/>
                </a:solidFill>
                <a:effectLst/>
                <a:latin typeface="Times New Roman" panose="02020603050405020304" pitchFamily="18" charset="0"/>
                <a:cs typeface="Times New Roman" panose="02020603050405020304" pitchFamily="18" charset="0"/>
              </a:rPr>
              <a:t>Here is only the famous </a:t>
            </a:r>
            <a:r>
              <a:rPr lang="en-US" altLang="zh-CN" sz="2400" b="0" i="0" dirty="0" err="1">
                <a:solidFill>
                  <a:srgbClr val="191919"/>
                </a:solidFill>
                <a:effectLst/>
                <a:latin typeface="Times New Roman" panose="02020603050405020304" pitchFamily="18" charset="0"/>
                <a:cs typeface="Times New Roman" panose="02020603050405020304" pitchFamily="18" charset="0"/>
              </a:rPr>
              <a:t>Dukang</a:t>
            </a:r>
            <a:r>
              <a:rPr lang="en-US" altLang="zh-CN" sz="2400" b="0" i="0" dirty="0">
                <a:solidFill>
                  <a:srgbClr val="191919"/>
                </a:solidFill>
                <a:effectLst/>
                <a:latin typeface="Times New Roman" panose="02020603050405020304" pitchFamily="18" charset="0"/>
                <a:cs typeface="Times New Roman" panose="02020603050405020304" pitchFamily="18" charset="0"/>
              </a:rPr>
              <a:t> wine.</a:t>
            </a:r>
          </a:p>
          <a:p>
            <a:pPr algn="r"/>
            <a:r>
              <a:rPr lang="en-US" altLang="zh-CN" sz="2400" dirty="0">
                <a:solidFill>
                  <a:srgbClr val="191919"/>
                </a:solidFill>
                <a:latin typeface="Times New Roman" panose="02020603050405020304" pitchFamily="18" charset="0"/>
                <a:cs typeface="Times New Roman" panose="02020603050405020304" pitchFamily="18" charset="0"/>
              </a:rPr>
              <a:t>——Translation</a:t>
            </a:r>
            <a:r>
              <a:rPr lang="zh-CN" altLang="en-US" sz="2400" dirty="0">
                <a:solidFill>
                  <a:srgbClr val="191919"/>
                </a:solidFill>
                <a:latin typeface="Times New Roman" panose="02020603050405020304" pitchFamily="18" charset="0"/>
                <a:cs typeface="Times New Roman" panose="02020603050405020304" pitchFamily="18" charset="0"/>
              </a:rPr>
              <a:t> </a:t>
            </a:r>
            <a:r>
              <a:rPr lang="en-US" altLang="zh-CN" sz="2400" dirty="0">
                <a:solidFill>
                  <a:srgbClr val="191919"/>
                </a:solidFill>
                <a:latin typeface="Times New Roman" panose="02020603050405020304" pitchFamily="18" charset="0"/>
                <a:cs typeface="Times New Roman" panose="02020603050405020304" pitchFamily="18" charset="0"/>
              </a:rPr>
              <a:t>by Wu </a:t>
            </a:r>
            <a:r>
              <a:rPr lang="en-US" altLang="zh-CN" sz="2400" dirty="0" err="1">
                <a:solidFill>
                  <a:srgbClr val="191919"/>
                </a:solidFill>
                <a:latin typeface="Times New Roman" panose="02020603050405020304" pitchFamily="18" charset="0"/>
                <a:cs typeface="Times New Roman" panose="02020603050405020304" pitchFamily="18" charset="0"/>
              </a:rPr>
              <a:t>Fusheng</a:t>
            </a:r>
            <a:endParaRPr lang="en-US" altLang="zh-CN" sz="2400" b="0" i="0" dirty="0">
              <a:solidFill>
                <a:srgbClr val="191919"/>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8106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7E99312-54FC-4F8C-EB44-6A37D88CF913}"/>
              </a:ext>
            </a:extLst>
          </p:cNvPr>
          <p:cNvSpPr>
            <a:spLocks noGrp="1"/>
          </p:cNvSpPr>
          <p:nvPr>
            <p:ph type="title"/>
          </p:nvPr>
        </p:nvSpPr>
        <p:spPr>
          <a:xfrm>
            <a:off x="648916" y="666741"/>
            <a:ext cx="4529260" cy="525061"/>
          </a:xfrm>
        </p:spPr>
        <p:txBody>
          <a:bodyPr>
            <a:normAutofit fontScale="90000"/>
          </a:bodyPr>
          <a:lstStyle/>
          <a:p>
            <a:r>
              <a:rPr lang="en-US" altLang="zh-CN" cap="none" dirty="0">
                <a:latin typeface="Times New Roman" panose="02020603050405020304" pitchFamily="18" charset="0"/>
                <a:cs typeface="Times New Roman" panose="02020603050405020304" pitchFamily="18" charset="0"/>
              </a:rPr>
              <a:t>Classification</a:t>
            </a:r>
            <a:endParaRPr lang="zh-CN" altLang="en-US" dirty="0"/>
          </a:p>
        </p:txBody>
      </p:sp>
      <p:sp>
        <p:nvSpPr>
          <p:cNvPr id="5" name="文本框 4">
            <a:extLst>
              <a:ext uri="{FF2B5EF4-FFF2-40B4-BE49-F238E27FC236}">
                <a16:creationId xmlns:a16="http://schemas.microsoft.com/office/drawing/2014/main" id="{8AF36C7E-AE9C-9126-9F85-CDB0DBE50ACC}"/>
              </a:ext>
            </a:extLst>
          </p:cNvPr>
          <p:cNvSpPr txBox="1"/>
          <p:nvPr/>
        </p:nvSpPr>
        <p:spPr>
          <a:xfrm>
            <a:off x="648916" y="3071097"/>
            <a:ext cx="3008684" cy="461665"/>
          </a:xfrm>
          <a:prstGeom prst="rect">
            <a:avLst/>
          </a:prstGeom>
          <a:noFill/>
        </p:spPr>
        <p:txBody>
          <a:bodyPr wrap="square" rtlCol="0">
            <a:spAutoFit/>
          </a:bodyPr>
          <a:lstStyle/>
          <a:p>
            <a:r>
              <a:rPr lang="en-US" altLang="zh-CN" sz="2400">
                <a:latin typeface="Times New Roman" panose="02020603050405020304" pitchFamily="18" charset="0"/>
                <a:ea typeface="宋体" panose="02010600030101010101" pitchFamily="2" charset="-122"/>
              </a:rPr>
              <a:t>P</a:t>
            </a:r>
            <a:r>
              <a:rPr lang="en-US" altLang="zh-CN" sz="2400">
                <a:effectLst/>
                <a:latin typeface="Times New Roman" panose="02020603050405020304" pitchFamily="18" charset="0"/>
                <a:ea typeface="宋体" panose="02010600030101010101" pitchFamily="2" charset="-122"/>
              </a:rPr>
              <a:t>roducing </a:t>
            </a:r>
            <a:r>
              <a:rPr lang="en-US" altLang="zh-CN" sz="2400" dirty="0">
                <a:effectLst/>
                <a:latin typeface="Times New Roman" panose="02020603050405020304" pitchFamily="18" charset="0"/>
                <a:ea typeface="宋体" panose="02010600030101010101" pitchFamily="2" charset="-122"/>
              </a:rPr>
              <a:t>techniques</a:t>
            </a:r>
            <a:endParaRPr lang="zh-CN" altLang="en-US" sz="3200" dirty="0">
              <a:latin typeface="Times New Roman" panose="02020603050405020304" pitchFamily="18" charset="0"/>
              <a:cs typeface="Times New Roman" panose="02020603050405020304" pitchFamily="18" charset="0"/>
            </a:endParaRPr>
          </a:p>
        </p:txBody>
      </p:sp>
      <p:sp>
        <p:nvSpPr>
          <p:cNvPr id="6" name="文本框 5">
            <a:extLst>
              <a:ext uri="{FF2B5EF4-FFF2-40B4-BE49-F238E27FC236}">
                <a16:creationId xmlns:a16="http://schemas.microsoft.com/office/drawing/2014/main" id="{6A02D834-6A9E-D4D8-C3C6-165036266DA0}"/>
              </a:ext>
            </a:extLst>
          </p:cNvPr>
          <p:cNvSpPr txBox="1"/>
          <p:nvPr/>
        </p:nvSpPr>
        <p:spPr>
          <a:xfrm>
            <a:off x="3914455" y="2435034"/>
            <a:ext cx="5363110" cy="461665"/>
          </a:xfrm>
          <a:prstGeom prst="rect">
            <a:avLst/>
          </a:prstGeom>
          <a:noFill/>
        </p:spPr>
        <p:txBody>
          <a:bodyPr wrap="square" rtlCol="0">
            <a:spAutoFit/>
          </a:bodyPr>
          <a:lstStyle/>
          <a:p>
            <a:r>
              <a:rPr lang="en-US" altLang="zh-CN" sz="2400" dirty="0">
                <a:effectLst/>
                <a:latin typeface="Times New Roman" panose="02020603050405020304" pitchFamily="18" charset="0"/>
                <a:ea typeface="宋体" panose="02010600030101010101" pitchFamily="2" charset="-122"/>
              </a:rPr>
              <a:t>Fermented wine</a:t>
            </a:r>
            <a:r>
              <a:rPr lang="en-US" altLang="zh-CN" sz="2400" dirty="0">
                <a:latin typeface="Times New Roman" panose="02020603050405020304" pitchFamily="18" charset="0"/>
                <a:ea typeface="宋体" panose="02010600030101010101" pitchFamily="2" charset="-122"/>
              </a:rPr>
              <a:t>:</a:t>
            </a:r>
            <a:r>
              <a:rPr lang="zh-CN" altLang="en-US" sz="2400" dirty="0">
                <a:latin typeface="Times New Roman" panose="02020603050405020304" pitchFamily="18" charset="0"/>
                <a:ea typeface="宋体" panose="02010600030101010101" pitchFamily="2" charset="-122"/>
              </a:rPr>
              <a:t> </a:t>
            </a:r>
            <a:r>
              <a:rPr lang="en-US" altLang="zh-CN" sz="2400" dirty="0">
                <a:effectLst/>
                <a:latin typeface="Times New Roman" panose="02020603050405020304" pitchFamily="18" charset="0"/>
                <a:ea typeface="宋体" panose="02010600030101010101" pitchFamily="2" charset="-122"/>
              </a:rPr>
              <a:t> Yellow rice wine</a:t>
            </a:r>
            <a:endParaRPr lang="zh-CN" altLang="en-US" sz="3200" dirty="0">
              <a:latin typeface="Times New Roman" panose="02020603050405020304" pitchFamily="18" charset="0"/>
              <a:cs typeface="Times New Roman" panose="02020603050405020304" pitchFamily="18" charset="0"/>
            </a:endParaRPr>
          </a:p>
        </p:txBody>
      </p:sp>
      <p:sp>
        <p:nvSpPr>
          <p:cNvPr id="8" name="文本框 7">
            <a:extLst>
              <a:ext uri="{FF2B5EF4-FFF2-40B4-BE49-F238E27FC236}">
                <a16:creationId xmlns:a16="http://schemas.microsoft.com/office/drawing/2014/main" id="{4F33FC34-B07C-64BC-D999-48284F675CA0}"/>
              </a:ext>
            </a:extLst>
          </p:cNvPr>
          <p:cNvSpPr txBox="1"/>
          <p:nvPr/>
        </p:nvSpPr>
        <p:spPr>
          <a:xfrm>
            <a:off x="3914455" y="3730469"/>
            <a:ext cx="6097712" cy="461665"/>
          </a:xfrm>
          <a:prstGeom prst="rect">
            <a:avLst/>
          </a:prstGeom>
          <a:noFill/>
        </p:spPr>
        <p:txBody>
          <a:bodyPr wrap="square">
            <a:spAutoFit/>
          </a:bodyPr>
          <a:lstStyle/>
          <a:p>
            <a:pPr algn="l"/>
            <a:r>
              <a:rPr lang="en-US" altLang="zh-CN" sz="2400" dirty="0">
                <a:effectLst/>
                <a:latin typeface="Times New Roman" panose="02020603050405020304" pitchFamily="18" charset="0"/>
                <a:ea typeface="宋体" panose="02010600030101010101" pitchFamily="2" charset="-122"/>
              </a:rPr>
              <a:t>Distilled liquor: Liquor and Spirits (</a:t>
            </a:r>
            <a:r>
              <a:rPr lang="en-US" altLang="zh-CN" sz="2400" b="0" i="0" dirty="0">
                <a:solidFill>
                  <a:srgbClr val="191919"/>
                </a:solidFill>
                <a:effectLst/>
                <a:latin typeface="Times New Roman" panose="02020603050405020304" pitchFamily="18" charset="0"/>
                <a:cs typeface="Times New Roman" panose="02020603050405020304" pitchFamily="18" charset="0"/>
              </a:rPr>
              <a:t>Baijiu)</a:t>
            </a:r>
          </a:p>
        </p:txBody>
      </p:sp>
      <p:sp>
        <p:nvSpPr>
          <p:cNvPr id="3" name="左大括号 2">
            <a:extLst>
              <a:ext uri="{FF2B5EF4-FFF2-40B4-BE49-F238E27FC236}">
                <a16:creationId xmlns:a16="http://schemas.microsoft.com/office/drawing/2014/main" id="{5029E830-0797-8D84-D6D4-E326642F5A25}"/>
              </a:ext>
            </a:extLst>
          </p:cNvPr>
          <p:cNvSpPr/>
          <p:nvPr/>
        </p:nvSpPr>
        <p:spPr>
          <a:xfrm>
            <a:off x="3606231" y="2692165"/>
            <a:ext cx="154112" cy="1269136"/>
          </a:xfrm>
          <a:prstGeom prst="leftBrace">
            <a:avLst/>
          </a:prstGeom>
          <a:ln w="19050"/>
        </p:spPr>
        <p:style>
          <a:lnRef idx="1">
            <a:schemeClr val="dk1"/>
          </a:lnRef>
          <a:fillRef idx="0">
            <a:schemeClr val="dk1"/>
          </a:fillRef>
          <a:effectRef idx="0">
            <a:schemeClr val="dk1"/>
          </a:effectRef>
          <a:fontRef idx="minor">
            <a:schemeClr val="tx1"/>
          </a:fontRef>
        </p:style>
        <p:txBody>
          <a:bodyPr rtlCol="0" anchor="ctr"/>
          <a:lstStyle/>
          <a:p>
            <a:pPr algn="ctr"/>
            <a:endParaRPr lang="zh-CN" altLang="en-US"/>
          </a:p>
        </p:txBody>
      </p:sp>
      <p:sp>
        <p:nvSpPr>
          <p:cNvPr id="7" name="文本框 6">
            <a:extLst>
              <a:ext uri="{FF2B5EF4-FFF2-40B4-BE49-F238E27FC236}">
                <a16:creationId xmlns:a16="http://schemas.microsoft.com/office/drawing/2014/main" id="{F9A5D386-8B00-7E2B-94B1-CA9B504FE8A8}"/>
              </a:ext>
            </a:extLst>
          </p:cNvPr>
          <p:cNvSpPr txBox="1"/>
          <p:nvPr/>
        </p:nvSpPr>
        <p:spPr>
          <a:xfrm>
            <a:off x="6096000" y="2967335"/>
            <a:ext cx="5363110" cy="461665"/>
          </a:xfrm>
          <a:prstGeom prst="rect">
            <a:avLst/>
          </a:prstGeom>
          <a:noFill/>
        </p:spPr>
        <p:txBody>
          <a:bodyPr wrap="square" rtlCol="0">
            <a:spAutoFit/>
          </a:bodyPr>
          <a:lstStyle/>
          <a:p>
            <a:r>
              <a:rPr lang="en-US" altLang="zh-CN" sz="2400" dirty="0">
                <a:effectLst/>
                <a:latin typeface="Times New Roman" panose="02020603050405020304" pitchFamily="18" charset="0"/>
                <a:ea typeface="宋体" panose="02010600030101010101" pitchFamily="2" charset="-122"/>
              </a:rPr>
              <a:t>E.g. Shaoxing Wine</a:t>
            </a:r>
            <a:endParaRPr lang="zh-CN" altLang="en-US" sz="3200" dirty="0">
              <a:latin typeface="Times New Roman" panose="02020603050405020304" pitchFamily="18" charset="0"/>
              <a:cs typeface="Times New Roman" panose="02020603050405020304" pitchFamily="18" charset="0"/>
            </a:endParaRPr>
          </a:p>
        </p:txBody>
      </p:sp>
      <p:cxnSp>
        <p:nvCxnSpPr>
          <p:cNvPr id="10" name="直接连接符 9">
            <a:extLst>
              <a:ext uri="{FF2B5EF4-FFF2-40B4-BE49-F238E27FC236}">
                <a16:creationId xmlns:a16="http://schemas.microsoft.com/office/drawing/2014/main" id="{0F6F5D75-787E-FD6B-817D-0E9F7EE4312F}"/>
              </a:ext>
            </a:extLst>
          </p:cNvPr>
          <p:cNvCxnSpPr>
            <a:cxnSpLocks/>
          </p:cNvCxnSpPr>
          <p:nvPr/>
        </p:nvCxnSpPr>
        <p:spPr>
          <a:xfrm>
            <a:off x="4900769" y="4345969"/>
            <a:ext cx="0" cy="1248366"/>
          </a:xfrm>
          <a:prstGeom prst="line">
            <a:avLst/>
          </a:prstGeom>
          <a:ln w="19050"/>
        </p:spPr>
        <p:style>
          <a:lnRef idx="1">
            <a:schemeClr val="dk1"/>
          </a:lnRef>
          <a:fillRef idx="0">
            <a:schemeClr val="dk1"/>
          </a:fillRef>
          <a:effectRef idx="0">
            <a:schemeClr val="dk1"/>
          </a:effectRef>
          <a:fontRef idx="minor">
            <a:schemeClr val="tx1"/>
          </a:fontRef>
        </p:style>
      </p:cxnSp>
      <p:cxnSp>
        <p:nvCxnSpPr>
          <p:cNvPr id="12" name="直接连接符 11">
            <a:extLst>
              <a:ext uri="{FF2B5EF4-FFF2-40B4-BE49-F238E27FC236}">
                <a16:creationId xmlns:a16="http://schemas.microsoft.com/office/drawing/2014/main" id="{68681D3C-819A-AA4F-3EDC-E9A096CC43B3}"/>
              </a:ext>
            </a:extLst>
          </p:cNvPr>
          <p:cNvCxnSpPr/>
          <p:nvPr/>
        </p:nvCxnSpPr>
        <p:spPr>
          <a:xfrm>
            <a:off x="4890497" y="5594335"/>
            <a:ext cx="410966" cy="0"/>
          </a:xfrm>
          <a:prstGeom prst="line">
            <a:avLst/>
          </a:prstGeom>
          <a:ln w="19050"/>
        </p:spPr>
        <p:style>
          <a:lnRef idx="1">
            <a:schemeClr val="dk1"/>
          </a:lnRef>
          <a:fillRef idx="0">
            <a:schemeClr val="dk1"/>
          </a:fillRef>
          <a:effectRef idx="0">
            <a:schemeClr val="dk1"/>
          </a:effectRef>
          <a:fontRef idx="minor">
            <a:schemeClr val="tx1"/>
          </a:fontRef>
        </p:style>
      </p:cxnSp>
      <p:sp>
        <p:nvSpPr>
          <p:cNvPr id="13" name="左大括号 12">
            <a:extLst>
              <a:ext uri="{FF2B5EF4-FFF2-40B4-BE49-F238E27FC236}">
                <a16:creationId xmlns:a16="http://schemas.microsoft.com/office/drawing/2014/main" id="{1834F0C8-B2C5-FA56-7B2D-76C0DFBADB57}"/>
              </a:ext>
            </a:extLst>
          </p:cNvPr>
          <p:cNvSpPr/>
          <p:nvPr/>
        </p:nvSpPr>
        <p:spPr>
          <a:xfrm>
            <a:off x="5356684" y="4556030"/>
            <a:ext cx="188787" cy="1978325"/>
          </a:xfrm>
          <a:prstGeom prst="leftBrace">
            <a:avLst/>
          </a:prstGeom>
          <a:ln w="19050"/>
        </p:spPr>
        <p:style>
          <a:lnRef idx="1">
            <a:schemeClr val="dk1"/>
          </a:lnRef>
          <a:fillRef idx="0">
            <a:schemeClr val="dk1"/>
          </a:fillRef>
          <a:effectRef idx="0">
            <a:schemeClr val="dk1"/>
          </a:effectRef>
          <a:fontRef idx="minor">
            <a:schemeClr val="tx1"/>
          </a:fontRef>
        </p:style>
        <p:txBody>
          <a:bodyPr rtlCol="0" anchor="ctr"/>
          <a:lstStyle/>
          <a:p>
            <a:pPr algn="ctr"/>
            <a:endParaRPr lang="zh-CN" altLang="en-US"/>
          </a:p>
        </p:txBody>
      </p:sp>
      <p:sp>
        <p:nvSpPr>
          <p:cNvPr id="14" name="文本框 13">
            <a:extLst>
              <a:ext uri="{FF2B5EF4-FFF2-40B4-BE49-F238E27FC236}">
                <a16:creationId xmlns:a16="http://schemas.microsoft.com/office/drawing/2014/main" id="{FF788AA5-2FDF-EEE5-DB94-9D391AD3355E}"/>
              </a:ext>
            </a:extLst>
          </p:cNvPr>
          <p:cNvSpPr txBox="1"/>
          <p:nvPr/>
        </p:nvSpPr>
        <p:spPr>
          <a:xfrm>
            <a:off x="5535199" y="4274721"/>
            <a:ext cx="5612258" cy="461665"/>
          </a:xfrm>
          <a:prstGeom prst="rect">
            <a:avLst/>
          </a:prstGeom>
          <a:noFill/>
        </p:spPr>
        <p:txBody>
          <a:bodyPr wrap="square">
            <a:spAutoFit/>
          </a:bodyPr>
          <a:lstStyle/>
          <a:p>
            <a:pPr algn="l"/>
            <a:r>
              <a:rPr lang="en-US" altLang="zh-CN" sz="2400" dirty="0">
                <a:effectLst/>
                <a:latin typeface="Times New Roman" panose="02020603050405020304" pitchFamily="18" charset="0"/>
                <a:ea typeface="宋体" panose="02010600030101010101" pitchFamily="2" charset="-122"/>
              </a:rPr>
              <a:t>Strong aroma: </a:t>
            </a:r>
            <a:r>
              <a:rPr lang="en-US" altLang="zh-CN" sz="2400" dirty="0" err="1">
                <a:effectLst/>
                <a:latin typeface="Times New Roman" panose="02020603050405020304" pitchFamily="18" charset="0"/>
                <a:ea typeface="宋体" panose="02010600030101010101" pitchFamily="2" charset="-122"/>
              </a:rPr>
              <a:t>Wuliangye</a:t>
            </a:r>
            <a:r>
              <a:rPr lang="en-US" altLang="zh-CN" sz="2400" dirty="0">
                <a:effectLst/>
                <a:latin typeface="Times New Roman" panose="02020603050405020304" pitchFamily="18" charset="0"/>
                <a:ea typeface="宋体" panose="02010600030101010101" pitchFamily="2" charset="-122"/>
              </a:rPr>
              <a:t>, </a:t>
            </a:r>
            <a:r>
              <a:rPr lang="en-US" altLang="zh-CN" sz="2400" dirty="0" err="1">
                <a:effectLst/>
                <a:latin typeface="Times New Roman" panose="02020603050405020304" pitchFamily="18" charset="0"/>
                <a:ea typeface="宋体" panose="02010600030101010101" pitchFamily="2" charset="-122"/>
              </a:rPr>
              <a:t>Luzhou</a:t>
            </a:r>
            <a:r>
              <a:rPr lang="en-US" altLang="zh-CN" sz="2400" dirty="0">
                <a:effectLst/>
                <a:latin typeface="Times New Roman" panose="02020603050405020304" pitchFamily="18" charset="0"/>
                <a:ea typeface="宋体" panose="02010600030101010101" pitchFamily="2" charset="-122"/>
              </a:rPr>
              <a:t> Laojiao</a:t>
            </a:r>
            <a:endParaRPr lang="en-US" altLang="zh-CN" sz="2400" b="0" i="0" dirty="0">
              <a:solidFill>
                <a:srgbClr val="191919"/>
              </a:solidFill>
              <a:effectLst/>
              <a:latin typeface="Times New Roman" panose="02020603050405020304" pitchFamily="18" charset="0"/>
              <a:cs typeface="Times New Roman" panose="02020603050405020304" pitchFamily="18" charset="0"/>
            </a:endParaRPr>
          </a:p>
        </p:txBody>
      </p:sp>
      <p:sp>
        <p:nvSpPr>
          <p:cNvPr id="15" name="文本框 14">
            <a:extLst>
              <a:ext uri="{FF2B5EF4-FFF2-40B4-BE49-F238E27FC236}">
                <a16:creationId xmlns:a16="http://schemas.microsoft.com/office/drawing/2014/main" id="{C1AA43AE-AC27-0199-FB95-8D352FADC8C7}"/>
              </a:ext>
            </a:extLst>
          </p:cNvPr>
          <p:cNvSpPr txBox="1"/>
          <p:nvPr/>
        </p:nvSpPr>
        <p:spPr>
          <a:xfrm>
            <a:off x="5589569" y="5655421"/>
            <a:ext cx="5070296" cy="461665"/>
          </a:xfrm>
          <a:prstGeom prst="rect">
            <a:avLst/>
          </a:prstGeom>
          <a:noFill/>
        </p:spPr>
        <p:txBody>
          <a:bodyPr wrap="square">
            <a:spAutoFit/>
          </a:bodyPr>
          <a:lstStyle/>
          <a:p>
            <a:pPr algn="l"/>
            <a:r>
              <a:rPr lang="en-US" altLang="zh-CN" sz="2400" dirty="0">
                <a:latin typeface="Times New Roman" panose="02020603050405020304" pitchFamily="18" charset="0"/>
                <a:ea typeface="宋体" panose="02010600030101010101" pitchFamily="2" charset="-122"/>
              </a:rPr>
              <a:t>Sauce</a:t>
            </a:r>
            <a:r>
              <a:rPr lang="en-US" altLang="zh-CN" sz="2400" dirty="0">
                <a:effectLst/>
                <a:latin typeface="Times New Roman" panose="02020603050405020304" pitchFamily="18" charset="0"/>
                <a:ea typeface="宋体" panose="02010600030101010101" pitchFamily="2" charset="-122"/>
              </a:rPr>
              <a:t> aroma: Kweichow Moutai</a:t>
            </a:r>
            <a:endParaRPr lang="en-US" altLang="zh-CN" sz="2400" b="0" i="0" dirty="0">
              <a:solidFill>
                <a:srgbClr val="191919"/>
              </a:solidFill>
              <a:effectLst/>
              <a:latin typeface="Times New Roman" panose="02020603050405020304" pitchFamily="18" charset="0"/>
              <a:cs typeface="Times New Roman" panose="02020603050405020304" pitchFamily="18" charset="0"/>
            </a:endParaRPr>
          </a:p>
        </p:txBody>
      </p:sp>
      <p:sp>
        <p:nvSpPr>
          <p:cNvPr id="16" name="文本框 15">
            <a:extLst>
              <a:ext uri="{FF2B5EF4-FFF2-40B4-BE49-F238E27FC236}">
                <a16:creationId xmlns:a16="http://schemas.microsoft.com/office/drawing/2014/main" id="{2DA53A40-0B6B-774E-973A-9368E2435A77}"/>
              </a:ext>
            </a:extLst>
          </p:cNvPr>
          <p:cNvSpPr txBox="1"/>
          <p:nvPr/>
        </p:nvSpPr>
        <p:spPr>
          <a:xfrm>
            <a:off x="5589569" y="4965071"/>
            <a:ext cx="5070296" cy="461665"/>
          </a:xfrm>
          <a:prstGeom prst="rect">
            <a:avLst/>
          </a:prstGeom>
          <a:noFill/>
        </p:spPr>
        <p:txBody>
          <a:bodyPr wrap="square">
            <a:spAutoFit/>
          </a:bodyPr>
          <a:lstStyle/>
          <a:p>
            <a:pPr algn="l"/>
            <a:r>
              <a:rPr lang="en-US" altLang="zh-CN" sz="2400" dirty="0">
                <a:effectLst/>
                <a:latin typeface="Times New Roman" panose="02020603050405020304" pitchFamily="18" charset="0"/>
                <a:ea typeface="宋体" panose="02010600030101010101" pitchFamily="2" charset="-122"/>
              </a:rPr>
              <a:t>Light aroma: </a:t>
            </a:r>
            <a:r>
              <a:rPr lang="en-US" altLang="zh-CN" sz="2400" dirty="0" err="1">
                <a:effectLst/>
                <a:latin typeface="Times New Roman" panose="02020603050405020304" pitchFamily="18" charset="0"/>
                <a:ea typeface="宋体" panose="02010600030101010101" pitchFamily="2" charset="-122"/>
              </a:rPr>
              <a:t>Fenjiu</a:t>
            </a:r>
            <a:endParaRPr lang="en-US" altLang="zh-CN" sz="2400" b="0" i="0" dirty="0">
              <a:solidFill>
                <a:srgbClr val="191919"/>
              </a:solidFill>
              <a:effectLst/>
              <a:latin typeface="Times New Roman" panose="02020603050405020304" pitchFamily="18" charset="0"/>
              <a:cs typeface="Times New Roman" panose="02020603050405020304" pitchFamily="18" charset="0"/>
            </a:endParaRPr>
          </a:p>
        </p:txBody>
      </p:sp>
      <p:sp>
        <p:nvSpPr>
          <p:cNvPr id="17" name="文本框 16">
            <a:extLst>
              <a:ext uri="{FF2B5EF4-FFF2-40B4-BE49-F238E27FC236}">
                <a16:creationId xmlns:a16="http://schemas.microsoft.com/office/drawing/2014/main" id="{B097A324-8408-ECA1-6386-8CD1758261FB}"/>
              </a:ext>
            </a:extLst>
          </p:cNvPr>
          <p:cNvSpPr txBox="1"/>
          <p:nvPr/>
        </p:nvSpPr>
        <p:spPr>
          <a:xfrm>
            <a:off x="5535199" y="6148861"/>
            <a:ext cx="5070296" cy="461665"/>
          </a:xfrm>
          <a:prstGeom prst="rect">
            <a:avLst/>
          </a:prstGeom>
          <a:noFill/>
        </p:spPr>
        <p:txBody>
          <a:bodyPr wrap="square">
            <a:spAutoFit/>
          </a:bodyPr>
          <a:lstStyle/>
          <a:p>
            <a:pPr algn="l"/>
            <a:r>
              <a:rPr lang="en-US" altLang="zh-CN" sz="2400" b="0" i="0" dirty="0">
                <a:solidFill>
                  <a:srgbClr val="191919"/>
                </a:solidFill>
                <a:latin typeface="Times New Roman" panose="02020603050405020304" pitchFamily="18" charset="0"/>
                <a:ea typeface="宋体" panose="02010600030101010101" pitchFamily="2" charset="-122"/>
                <a:cs typeface="Times New Roman" panose="02020603050405020304" pitchFamily="18" charset="0"/>
              </a:rPr>
              <a:t>…</a:t>
            </a:r>
            <a:endParaRPr lang="en-US" altLang="zh-CN" sz="2400" b="0" i="0" dirty="0">
              <a:solidFill>
                <a:srgbClr val="191919"/>
              </a:solidFill>
              <a:effectLst/>
              <a:latin typeface="Times New Roman" panose="02020603050405020304" pitchFamily="18" charset="0"/>
              <a:cs typeface="Times New Roman" panose="02020603050405020304" pitchFamily="18" charset="0"/>
            </a:endParaRPr>
          </a:p>
        </p:txBody>
      </p:sp>
      <p:pic>
        <p:nvPicPr>
          <p:cNvPr id="2050" name="绍兴黄酒" descr="绍兴黄酒 的图像结果">
            <a:extLst>
              <a:ext uri="{FF2B5EF4-FFF2-40B4-BE49-F238E27FC236}">
                <a16:creationId xmlns:a16="http://schemas.microsoft.com/office/drawing/2014/main" id="{53A365A3-1551-0221-65FD-5D3B877B85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45471" y="285823"/>
            <a:ext cx="2984439" cy="1989626"/>
          </a:xfrm>
          <a:prstGeom prst="rect">
            <a:avLst/>
          </a:prstGeom>
          <a:noFill/>
          <a:extLst>
            <a:ext uri="{909E8E84-426E-40DD-AFC4-6F175D3DCCD1}">
              <a14:hiddenFill xmlns:a14="http://schemas.microsoft.com/office/drawing/2010/main">
                <a:solidFill>
                  <a:srgbClr val="FFFFFF"/>
                </a:solidFill>
              </a14:hiddenFill>
            </a:ext>
          </a:extLst>
        </p:spPr>
      </p:pic>
      <p:pic>
        <p:nvPicPr>
          <p:cNvPr id="2052" name="五粮液" descr="五粮液 的图像结果">
            <a:extLst>
              <a:ext uri="{FF2B5EF4-FFF2-40B4-BE49-F238E27FC236}">
                <a16:creationId xmlns:a16="http://schemas.microsoft.com/office/drawing/2014/main" id="{DC6113C2-ABF5-755A-F15A-C8B9EFC2555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16104" y="130727"/>
            <a:ext cx="2443006" cy="2413748"/>
          </a:xfrm>
          <a:prstGeom prst="rect">
            <a:avLst/>
          </a:prstGeom>
          <a:noFill/>
          <a:extLst>
            <a:ext uri="{909E8E84-426E-40DD-AFC4-6F175D3DCCD1}">
              <a14:hiddenFill xmlns:a14="http://schemas.microsoft.com/office/drawing/2010/main">
                <a:solidFill>
                  <a:srgbClr val="FFFFFF"/>
                </a:solidFill>
              </a14:hiddenFill>
            </a:ext>
          </a:extLst>
        </p:spPr>
      </p:pic>
      <p:pic>
        <p:nvPicPr>
          <p:cNvPr id="2054" name="泸州老窖" descr="泸州老窖 的图像结果">
            <a:extLst>
              <a:ext uri="{FF2B5EF4-FFF2-40B4-BE49-F238E27FC236}">
                <a16:creationId xmlns:a16="http://schemas.microsoft.com/office/drawing/2014/main" id="{0AD9F0FB-85E4-2721-FB76-363073D934A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16187" y="247474"/>
            <a:ext cx="2443006" cy="2122512"/>
          </a:xfrm>
          <a:prstGeom prst="rect">
            <a:avLst/>
          </a:prstGeom>
          <a:noFill/>
          <a:extLst>
            <a:ext uri="{909E8E84-426E-40DD-AFC4-6F175D3DCCD1}">
              <a14:hiddenFill xmlns:a14="http://schemas.microsoft.com/office/drawing/2010/main">
                <a:solidFill>
                  <a:srgbClr val="FFFFFF"/>
                </a:solidFill>
              </a14:hiddenFill>
            </a:ext>
          </a:extLst>
        </p:spPr>
      </p:pic>
      <p:pic>
        <p:nvPicPr>
          <p:cNvPr id="2056" name="茅台" descr="茅台 的图像结果">
            <a:extLst>
              <a:ext uri="{FF2B5EF4-FFF2-40B4-BE49-F238E27FC236}">
                <a16:creationId xmlns:a16="http://schemas.microsoft.com/office/drawing/2014/main" id="{44CEEBAB-A934-C187-60B0-973F3E44A69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3049" y="3882253"/>
            <a:ext cx="2443006" cy="2489100"/>
          </a:xfrm>
          <a:prstGeom prst="rect">
            <a:avLst/>
          </a:prstGeom>
          <a:noFill/>
          <a:extLst>
            <a:ext uri="{909E8E84-426E-40DD-AFC4-6F175D3DCCD1}">
              <a14:hiddenFill xmlns:a14="http://schemas.microsoft.com/office/drawing/2010/main">
                <a:solidFill>
                  <a:srgbClr val="FFFFFF"/>
                </a:solidFill>
              </a14:hiddenFill>
            </a:ext>
          </a:extLst>
        </p:spPr>
      </p:pic>
      <p:pic>
        <p:nvPicPr>
          <p:cNvPr id="2058" name="汾酒" descr="汾酒 的图像结果">
            <a:extLst>
              <a:ext uri="{FF2B5EF4-FFF2-40B4-BE49-F238E27FC236}">
                <a16:creationId xmlns:a16="http://schemas.microsoft.com/office/drawing/2014/main" id="{1742D515-8B74-CC92-A58B-5FED0EEB5EB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1567" y="3880705"/>
            <a:ext cx="2443003" cy="2443003"/>
          </a:xfrm>
          <a:prstGeom prst="rect">
            <a:avLst/>
          </a:prstGeom>
          <a:noFill/>
          <a:extLst>
            <a:ext uri="{909E8E84-426E-40DD-AFC4-6F175D3DCCD1}">
              <a14:hiddenFill xmlns:a14="http://schemas.microsoft.com/office/drawing/2010/main">
                <a:solidFill>
                  <a:srgbClr val="FFFFFF"/>
                </a:solidFill>
              </a14:hiddenFill>
            </a:ext>
          </a:extLst>
        </p:spPr>
      </p:pic>
      <p:sp>
        <p:nvSpPr>
          <p:cNvPr id="4" name="文本框 3">
            <a:extLst>
              <a:ext uri="{FF2B5EF4-FFF2-40B4-BE49-F238E27FC236}">
                <a16:creationId xmlns:a16="http://schemas.microsoft.com/office/drawing/2014/main" id="{C3BE5BFB-579C-7FD5-6590-80F41F8F29E3}"/>
              </a:ext>
            </a:extLst>
          </p:cNvPr>
          <p:cNvSpPr txBox="1"/>
          <p:nvPr/>
        </p:nvSpPr>
        <p:spPr>
          <a:xfrm>
            <a:off x="3310738" y="5701587"/>
            <a:ext cx="7453903" cy="830997"/>
          </a:xfrm>
          <a:prstGeom prst="rect">
            <a:avLst/>
          </a:prstGeom>
          <a:solidFill>
            <a:schemeClr val="accent6">
              <a:lumMod val="40000"/>
              <a:lumOff val="60000"/>
            </a:schemeClr>
          </a:solidFill>
        </p:spPr>
        <p:txBody>
          <a:bodyPr wrap="square" rtlCol="0">
            <a:spAutoFit/>
          </a:bodyPr>
          <a:lstStyle/>
          <a:p>
            <a:r>
              <a:rPr lang="en-US" altLang="zh-CN" sz="2400" dirty="0">
                <a:effectLst/>
                <a:latin typeface="Times New Roman" panose="02020603050405020304" pitchFamily="18" charset="0"/>
                <a:ea typeface="宋体" panose="02010600030101010101" pitchFamily="2" charset="-122"/>
              </a:rPr>
              <a:t>"prominent sauce aroma, elegant and delicate flavor, long aftertaste, and lasting fragrance in an empty cup"</a:t>
            </a:r>
            <a:endParaRPr lang="zh-CN" altLang="en-US" sz="2400" dirty="0"/>
          </a:p>
        </p:txBody>
      </p:sp>
    </p:spTree>
    <p:extLst>
      <p:ext uri="{BB962C8B-B14F-4D97-AF65-F5344CB8AC3E}">
        <p14:creationId xmlns:p14="http://schemas.microsoft.com/office/powerpoint/2010/main" val="1781890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nodeType="clickEffect">
                                  <p:stCondLst>
                                    <p:cond delay="0"/>
                                  </p:stCondLst>
                                  <p:childTnLst>
                                    <p:set>
                                      <p:cBhvr>
                                        <p:cTn id="22" dur="1" fill="hold">
                                          <p:stCondLst>
                                            <p:cond delay="0"/>
                                          </p:stCondLst>
                                        </p:cTn>
                                        <p:tgtEl>
                                          <p:spTgt spid="2050"/>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05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5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xit" presetSubtype="0" fill="hold" nodeType="clickEffect">
                                  <p:stCondLst>
                                    <p:cond delay="0"/>
                                  </p:stCondLst>
                                  <p:childTnLst>
                                    <p:set>
                                      <p:cBhvr>
                                        <p:cTn id="40" dur="1" fill="hold">
                                          <p:stCondLst>
                                            <p:cond delay="0"/>
                                          </p:stCondLst>
                                        </p:cTn>
                                        <p:tgtEl>
                                          <p:spTgt spid="2052"/>
                                        </p:tgtEl>
                                        <p:attrNameLst>
                                          <p:attrName>style.visibility</p:attrName>
                                        </p:attrNameLst>
                                      </p:cBhvr>
                                      <p:to>
                                        <p:strVal val="hidden"/>
                                      </p:to>
                                    </p:set>
                                  </p:childTnLst>
                                </p:cTn>
                              </p:par>
                              <p:par>
                                <p:cTn id="41" presetID="1" presetClass="exit" presetSubtype="0" fill="hold" nodeType="withEffect">
                                  <p:stCondLst>
                                    <p:cond delay="0"/>
                                  </p:stCondLst>
                                  <p:childTnLst>
                                    <p:set>
                                      <p:cBhvr>
                                        <p:cTn id="42" dur="1" fill="hold">
                                          <p:stCondLst>
                                            <p:cond delay="0"/>
                                          </p:stCondLst>
                                        </p:cTn>
                                        <p:tgtEl>
                                          <p:spTgt spid="2054"/>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05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xit" presetSubtype="0" fill="hold" nodeType="clickEffect">
                                  <p:stCondLst>
                                    <p:cond delay="0"/>
                                  </p:stCondLst>
                                  <p:childTnLst>
                                    <p:set>
                                      <p:cBhvr>
                                        <p:cTn id="52" dur="1" fill="hold">
                                          <p:stCondLst>
                                            <p:cond delay="0"/>
                                          </p:stCondLst>
                                        </p:cTn>
                                        <p:tgtEl>
                                          <p:spTgt spid="2058"/>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05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xit" presetSubtype="0" fill="hold" grpId="1" nodeType="clickEffect">
                                  <p:stCondLst>
                                    <p:cond delay="0"/>
                                  </p:stCondLst>
                                  <p:childTnLst>
                                    <p:set>
                                      <p:cBhvr>
                                        <p:cTn id="66" dur="1" fill="hold">
                                          <p:stCondLst>
                                            <p:cond delay="0"/>
                                          </p:stCondLst>
                                        </p:cTn>
                                        <p:tgtEl>
                                          <p:spTgt spid="4"/>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3" grpId="0" animBg="1"/>
      <p:bldP spid="7" grpId="0"/>
      <p:bldP spid="13" grpId="0" animBg="1"/>
      <p:bldP spid="14" grpId="0"/>
      <p:bldP spid="15" grpId="0"/>
      <p:bldP spid="16" grpId="0"/>
      <p:bldP spid="17" grpId="0"/>
      <p:bldP spid="4" grpId="0" animBg="1"/>
      <p:bldP spid="4"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7E99312-54FC-4F8C-EB44-6A37D88CF913}"/>
              </a:ext>
            </a:extLst>
          </p:cNvPr>
          <p:cNvSpPr>
            <a:spLocks noGrp="1"/>
          </p:cNvSpPr>
          <p:nvPr>
            <p:ph type="title"/>
          </p:nvPr>
        </p:nvSpPr>
        <p:spPr>
          <a:xfrm>
            <a:off x="648916" y="666741"/>
            <a:ext cx="4529260" cy="525061"/>
          </a:xfrm>
        </p:spPr>
        <p:txBody>
          <a:bodyPr>
            <a:normAutofit fontScale="90000"/>
          </a:bodyPr>
          <a:lstStyle/>
          <a:p>
            <a:r>
              <a:rPr lang="en-US" altLang="zh-CN" cap="none" dirty="0">
                <a:latin typeface="Times New Roman" panose="02020603050405020304" pitchFamily="18" charset="0"/>
                <a:cs typeface="Times New Roman" panose="02020603050405020304" pitchFamily="18" charset="0"/>
              </a:rPr>
              <a:t>Application</a:t>
            </a:r>
            <a:endParaRPr lang="zh-CN" altLang="en-US" dirty="0"/>
          </a:p>
        </p:txBody>
      </p:sp>
      <p:sp>
        <p:nvSpPr>
          <p:cNvPr id="5" name="文本框 4">
            <a:extLst>
              <a:ext uri="{FF2B5EF4-FFF2-40B4-BE49-F238E27FC236}">
                <a16:creationId xmlns:a16="http://schemas.microsoft.com/office/drawing/2014/main" id="{8AF36C7E-AE9C-9126-9F85-CDB0DBE50ACC}"/>
              </a:ext>
            </a:extLst>
          </p:cNvPr>
          <p:cNvSpPr txBox="1"/>
          <p:nvPr/>
        </p:nvSpPr>
        <p:spPr>
          <a:xfrm>
            <a:off x="648916" y="1965634"/>
            <a:ext cx="5363110" cy="461665"/>
          </a:xfrm>
          <a:prstGeom prst="rect">
            <a:avLst/>
          </a:prstGeom>
          <a:noFill/>
        </p:spPr>
        <p:txBody>
          <a:bodyPr wrap="square" rtlCol="0">
            <a:spAutoFit/>
          </a:bodyPr>
          <a:lstStyle/>
          <a:p>
            <a:r>
              <a:rPr lang="en-US" altLang="zh-CN" sz="2400" dirty="0">
                <a:effectLst/>
                <a:latin typeface="Times New Roman" panose="02020603050405020304" pitchFamily="18" charset="0"/>
                <a:ea typeface="宋体" panose="02010600030101010101" pitchFamily="2" charset="-122"/>
              </a:rPr>
              <a:t>1. Ingredient</a:t>
            </a:r>
            <a:r>
              <a:rPr lang="zh-CN" altLang="en-US" sz="2400" dirty="0">
                <a:effectLst/>
                <a:latin typeface="Times New Roman" panose="02020603050405020304" pitchFamily="18" charset="0"/>
                <a:ea typeface="宋体" panose="02010600030101010101" pitchFamily="2" charset="-122"/>
              </a:rPr>
              <a:t>（</a:t>
            </a:r>
            <a:r>
              <a:rPr lang="en-US" altLang="zh-CN" sz="2400" dirty="0">
                <a:effectLst/>
                <a:latin typeface="Times New Roman" panose="02020603050405020304" pitchFamily="18" charset="0"/>
                <a:ea typeface="宋体" panose="02010600030101010101" pitchFamily="2" charset="-122"/>
              </a:rPr>
              <a:t>dishes</a:t>
            </a:r>
            <a:r>
              <a:rPr lang="en-US" altLang="zh-CN" sz="2400" dirty="0">
                <a:latin typeface="Times New Roman" panose="02020603050405020304" pitchFamily="18" charset="0"/>
                <a:ea typeface="宋体" panose="02010600030101010101" pitchFamily="2" charset="-122"/>
              </a:rPr>
              <a:t>/beverages</a:t>
            </a:r>
            <a:r>
              <a:rPr lang="zh-CN" altLang="en-US" sz="2400" dirty="0">
                <a:effectLst/>
                <a:latin typeface="Times New Roman" panose="02020603050405020304" pitchFamily="18" charset="0"/>
                <a:ea typeface="宋体" panose="02010600030101010101" pitchFamily="2" charset="-122"/>
              </a:rPr>
              <a:t>）</a:t>
            </a:r>
            <a:endParaRPr lang="zh-CN" altLang="en-US" sz="3200" dirty="0">
              <a:latin typeface="Times New Roman" panose="02020603050405020304" pitchFamily="18" charset="0"/>
              <a:cs typeface="Times New Roman" panose="02020603050405020304" pitchFamily="18" charset="0"/>
            </a:endParaRPr>
          </a:p>
        </p:txBody>
      </p:sp>
      <p:sp>
        <p:nvSpPr>
          <p:cNvPr id="6" name="文本框 5">
            <a:extLst>
              <a:ext uri="{FF2B5EF4-FFF2-40B4-BE49-F238E27FC236}">
                <a16:creationId xmlns:a16="http://schemas.microsoft.com/office/drawing/2014/main" id="{6A02D834-6A9E-D4D8-C3C6-165036266DA0}"/>
              </a:ext>
            </a:extLst>
          </p:cNvPr>
          <p:cNvSpPr txBox="1"/>
          <p:nvPr/>
        </p:nvSpPr>
        <p:spPr>
          <a:xfrm>
            <a:off x="1623318" y="5901797"/>
            <a:ext cx="5363110" cy="461665"/>
          </a:xfrm>
          <a:prstGeom prst="rect">
            <a:avLst/>
          </a:prstGeom>
          <a:noFill/>
        </p:spPr>
        <p:txBody>
          <a:bodyPr wrap="square" rtlCol="0">
            <a:spAutoFit/>
          </a:bodyPr>
          <a:lstStyle/>
          <a:p>
            <a:r>
              <a:rPr lang="en-US" altLang="zh-CN" sz="2400" dirty="0">
                <a:effectLst/>
                <a:latin typeface="Times New Roman" panose="02020603050405020304" pitchFamily="18" charset="0"/>
                <a:ea typeface="宋体" panose="02010600030101010101" pitchFamily="2" charset="-122"/>
              </a:rPr>
              <a:t>Cooking wine</a:t>
            </a:r>
            <a:endParaRPr lang="zh-CN" altLang="en-US" sz="3200" dirty="0">
              <a:latin typeface="Times New Roman" panose="02020603050405020304" pitchFamily="18" charset="0"/>
              <a:cs typeface="Times New Roman" panose="02020603050405020304" pitchFamily="18" charset="0"/>
            </a:endParaRPr>
          </a:p>
        </p:txBody>
      </p:sp>
      <p:pic>
        <p:nvPicPr>
          <p:cNvPr id="3074" name="Picture 2" descr="料酒 的图像结果">
            <a:extLst>
              <a:ext uri="{FF2B5EF4-FFF2-40B4-BE49-F238E27FC236}">
                <a16:creationId xmlns:a16="http://schemas.microsoft.com/office/drawing/2014/main" id="{1DA95699-A429-C51F-177B-4065003D5A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3816" y="2659293"/>
            <a:ext cx="2969808" cy="2950397"/>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奖项拿铁 的图像结果">
            <a:extLst>
              <a:ext uri="{FF2B5EF4-FFF2-40B4-BE49-F238E27FC236}">
                <a16:creationId xmlns:a16="http://schemas.microsoft.com/office/drawing/2014/main" id="{C54F7E85-4924-2C7B-A438-7C75E22886B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2715555"/>
            <a:ext cx="2152224" cy="2837871"/>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a:extLst>
              <a:ext uri="{FF2B5EF4-FFF2-40B4-BE49-F238E27FC236}">
                <a16:creationId xmlns:a16="http://schemas.microsoft.com/office/drawing/2014/main" id="{B4F5B7FA-70AD-E250-CB0E-D1457659118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25798" y="2715555"/>
            <a:ext cx="2837871" cy="2837871"/>
          </a:xfrm>
          <a:prstGeom prst="rect">
            <a:avLst/>
          </a:prstGeom>
          <a:noFill/>
          <a:extLst>
            <a:ext uri="{909E8E84-426E-40DD-AFC4-6F175D3DCCD1}">
              <a14:hiddenFill xmlns:a14="http://schemas.microsoft.com/office/drawing/2010/main">
                <a:solidFill>
                  <a:srgbClr val="FFFFFF"/>
                </a:solidFill>
              </a14:hiddenFill>
            </a:ext>
          </a:extLst>
        </p:spPr>
      </p:pic>
      <p:sp>
        <p:nvSpPr>
          <p:cNvPr id="3" name="文本框 2">
            <a:extLst>
              <a:ext uri="{FF2B5EF4-FFF2-40B4-BE49-F238E27FC236}">
                <a16:creationId xmlns:a16="http://schemas.microsoft.com/office/drawing/2014/main" id="{8BA362AE-4CE3-4896-5056-7305723F481D}"/>
              </a:ext>
            </a:extLst>
          </p:cNvPr>
          <p:cNvSpPr txBox="1"/>
          <p:nvPr/>
        </p:nvSpPr>
        <p:spPr>
          <a:xfrm>
            <a:off x="6986428" y="5901797"/>
            <a:ext cx="5363110" cy="461665"/>
          </a:xfrm>
          <a:prstGeom prst="rect">
            <a:avLst/>
          </a:prstGeom>
          <a:noFill/>
        </p:spPr>
        <p:txBody>
          <a:bodyPr wrap="square" rtlCol="0">
            <a:spAutoFit/>
          </a:bodyPr>
          <a:lstStyle/>
          <a:p>
            <a:r>
              <a:rPr lang="en-US" altLang="zh-CN" sz="2400" dirty="0">
                <a:effectLst/>
                <a:latin typeface="Times New Roman" panose="02020603050405020304" pitchFamily="18" charset="0"/>
                <a:ea typeface="宋体" panose="02010600030101010101" pitchFamily="2" charset="-122"/>
              </a:rPr>
              <a:t>Liquor-added coffe</a:t>
            </a:r>
            <a:r>
              <a:rPr lang="en-US" altLang="zh-CN" sz="2400" dirty="0">
                <a:latin typeface="Times New Roman" panose="02020603050405020304" pitchFamily="18" charset="0"/>
                <a:ea typeface="宋体" panose="02010600030101010101" pitchFamily="2" charset="-122"/>
              </a:rPr>
              <a:t>e &amp; tea</a:t>
            </a:r>
            <a:endParaRPr lang="zh-CN" alt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4468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7E99312-54FC-4F8C-EB44-6A37D88CF913}"/>
              </a:ext>
            </a:extLst>
          </p:cNvPr>
          <p:cNvSpPr>
            <a:spLocks noGrp="1"/>
          </p:cNvSpPr>
          <p:nvPr>
            <p:ph type="title"/>
          </p:nvPr>
        </p:nvSpPr>
        <p:spPr>
          <a:xfrm>
            <a:off x="648916" y="666741"/>
            <a:ext cx="4529260" cy="525061"/>
          </a:xfrm>
        </p:spPr>
        <p:txBody>
          <a:bodyPr>
            <a:normAutofit fontScale="90000"/>
          </a:bodyPr>
          <a:lstStyle/>
          <a:p>
            <a:r>
              <a:rPr lang="en-US" altLang="zh-CN" cap="none" dirty="0">
                <a:latin typeface="Times New Roman" panose="02020603050405020304" pitchFamily="18" charset="0"/>
                <a:cs typeface="Times New Roman" panose="02020603050405020304" pitchFamily="18" charset="0"/>
              </a:rPr>
              <a:t>Application</a:t>
            </a:r>
            <a:endParaRPr lang="zh-CN" altLang="en-US" dirty="0"/>
          </a:p>
        </p:txBody>
      </p:sp>
      <p:sp>
        <p:nvSpPr>
          <p:cNvPr id="5" name="文本框 4">
            <a:extLst>
              <a:ext uri="{FF2B5EF4-FFF2-40B4-BE49-F238E27FC236}">
                <a16:creationId xmlns:a16="http://schemas.microsoft.com/office/drawing/2014/main" id="{8AF36C7E-AE9C-9126-9F85-CDB0DBE50ACC}"/>
              </a:ext>
            </a:extLst>
          </p:cNvPr>
          <p:cNvSpPr txBox="1"/>
          <p:nvPr/>
        </p:nvSpPr>
        <p:spPr>
          <a:xfrm>
            <a:off x="638642" y="1965634"/>
            <a:ext cx="5363110" cy="461665"/>
          </a:xfrm>
          <a:prstGeom prst="rect">
            <a:avLst/>
          </a:prstGeom>
          <a:noFill/>
        </p:spPr>
        <p:txBody>
          <a:bodyPr wrap="square" rtlCol="0">
            <a:spAutoFit/>
          </a:bodyPr>
          <a:lstStyle/>
          <a:p>
            <a:r>
              <a:rPr lang="en-US" altLang="zh-CN" sz="2400" dirty="0">
                <a:effectLst/>
                <a:latin typeface="Times New Roman" panose="02020603050405020304" pitchFamily="18" charset="0"/>
                <a:ea typeface="宋体" panose="02010600030101010101" pitchFamily="2" charset="-122"/>
              </a:rPr>
              <a:t>2. Ceremonies &amp; Festivals</a:t>
            </a:r>
            <a:endParaRPr lang="zh-CN" altLang="en-US" sz="3200" dirty="0">
              <a:latin typeface="Times New Roman" panose="02020603050405020304" pitchFamily="18" charset="0"/>
              <a:cs typeface="Times New Roman" panose="02020603050405020304" pitchFamily="18" charset="0"/>
            </a:endParaRPr>
          </a:p>
        </p:txBody>
      </p:sp>
      <p:sp>
        <p:nvSpPr>
          <p:cNvPr id="6" name="文本框 5">
            <a:extLst>
              <a:ext uri="{FF2B5EF4-FFF2-40B4-BE49-F238E27FC236}">
                <a16:creationId xmlns:a16="http://schemas.microsoft.com/office/drawing/2014/main" id="{6A02D834-6A9E-D4D8-C3C6-165036266DA0}"/>
              </a:ext>
            </a:extLst>
          </p:cNvPr>
          <p:cNvSpPr txBox="1"/>
          <p:nvPr/>
        </p:nvSpPr>
        <p:spPr>
          <a:xfrm>
            <a:off x="770562" y="5739818"/>
            <a:ext cx="6018906" cy="830997"/>
          </a:xfrm>
          <a:prstGeom prst="rect">
            <a:avLst/>
          </a:prstGeom>
          <a:noFill/>
        </p:spPr>
        <p:txBody>
          <a:bodyPr wrap="square" rtlCol="0">
            <a:spAutoFit/>
          </a:bodyPr>
          <a:lstStyle/>
          <a:p>
            <a:r>
              <a:rPr lang="en-US" altLang="zh-CN" sz="2400" dirty="0">
                <a:latin typeface="Times New Roman" panose="02020603050405020304" pitchFamily="18" charset="0"/>
                <a:ea typeface="宋体" panose="02010600030101010101" pitchFamily="2" charset="-122"/>
              </a:rPr>
              <a:t>W</a:t>
            </a:r>
            <a:r>
              <a:rPr lang="en-US" altLang="zh-CN" sz="2400" dirty="0">
                <a:effectLst/>
                <a:latin typeface="Times New Roman" panose="02020603050405020304" pitchFamily="18" charset="0"/>
                <a:ea typeface="宋体" panose="02010600030101010101" pitchFamily="2" charset="-122"/>
              </a:rPr>
              <a:t>orship heaven and earth, </a:t>
            </a:r>
          </a:p>
          <a:p>
            <a:r>
              <a:rPr lang="en-US" altLang="zh-CN" sz="2400" dirty="0">
                <a:effectLst/>
                <a:latin typeface="Times New Roman" panose="02020603050405020304" pitchFamily="18" charset="0"/>
                <a:ea typeface="宋体" panose="02010600030101010101" pitchFamily="2" charset="-122"/>
              </a:rPr>
              <a:t>God, ancestors…</a:t>
            </a:r>
          </a:p>
        </p:txBody>
      </p:sp>
      <p:sp>
        <p:nvSpPr>
          <p:cNvPr id="3" name="文本框 2">
            <a:extLst>
              <a:ext uri="{FF2B5EF4-FFF2-40B4-BE49-F238E27FC236}">
                <a16:creationId xmlns:a16="http://schemas.microsoft.com/office/drawing/2014/main" id="{8BA362AE-4CE3-4896-5056-7305723F481D}"/>
              </a:ext>
            </a:extLst>
          </p:cNvPr>
          <p:cNvSpPr txBox="1"/>
          <p:nvPr/>
        </p:nvSpPr>
        <p:spPr>
          <a:xfrm>
            <a:off x="5284173" y="5748738"/>
            <a:ext cx="5363110" cy="461665"/>
          </a:xfrm>
          <a:prstGeom prst="rect">
            <a:avLst/>
          </a:prstGeom>
          <a:noFill/>
        </p:spPr>
        <p:txBody>
          <a:bodyPr wrap="square" rtlCol="0">
            <a:spAutoFit/>
          </a:bodyPr>
          <a:lstStyle/>
          <a:p>
            <a:r>
              <a:rPr lang="en-US" altLang="zh-CN" sz="2400" dirty="0">
                <a:effectLst/>
                <a:latin typeface="Times New Roman" panose="02020603050405020304" pitchFamily="18" charset="0"/>
                <a:ea typeface="宋体" panose="02010600030101010101" pitchFamily="2" charset="-122"/>
              </a:rPr>
              <a:t>Traditional </a:t>
            </a:r>
            <a:r>
              <a:rPr lang="en-US" altLang="zh-CN" sz="2400" dirty="0">
                <a:latin typeface="Times New Roman" panose="02020603050405020304" pitchFamily="18" charset="0"/>
                <a:ea typeface="宋体" panose="02010600030101010101" pitchFamily="2" charset="-122"/>
              </a:rPr>
              <a:t>w</a:t>
            </a:r>
            <a:r>
              <a:rPr lang="en-US" altLang="zh-CN" sz="2400" dirty="0">
                <a:effectLst/>
                <a:latin typeface="Times New Roman" panose="02020603050405020304" pitchFamily="18" charset="0"/>
                <a:ea typeface="宋体" panose="02010600030101010101" pitchFamily="2" charset="-122"/>
              </a:rPr>
              <a:t>edding</a:t>
            </a:r>
            <a:endParaRPr lang="zh-CN" altLang="en-US" sz="3200" dirty="0">
              <a:latin typeface="Times New Roman" panose="02020603050405020304" pitchFamily="18" charset="0"/>
              <a:cs typeface="Times New Roman" panose="02020603050405020304" pitchFamily="18" charset="0"/>
            </a:endParaRPr>
          </a:p>
        </p:txBody>
      </p:sp>
      <p:pic>
        <p:nvPicPr>
          <p:cNvPr id="4098" name="Picture 2" descr="祭酒 的图像结果">
            <a:extLst>
              <a:ext uri="{FF2B5EF4-FFF2-40B4-BE49-F238E27FC236}">
                <a16:creationId xmlns:a16="http://schemas.microsoft.com/office/drawing/2014/main" id="{28A3AEDE-F35E-9E92-F5D6-87E2AAC216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7522" y="2715555"/>
            <a:ext cx="2587336" cy="2828262"/>
          </a:xfrm>
          <a:prstGeom prst="rect">
            <a:avLst/>
          </a:prstGeom>
          <a:noFill/>
          <a:extLst>
            <a:ext uri="{909E8E84-426E-40DD-AFC4-6F175D3DCCD1}">
              <a14:hiddenFill xmlns:a14="http://schemas.microsoft.com/office/drawing/2010/main">
                <a:solidFill>
                  <a:srgbClr val="FFFFFF"/>
                </a:solidFill>
              </a14:hiddenFill>
            </a:ext>
          </a:extLst>
        </p:spPr>
      </p:pic>
      <p:grpSp>
        <p:nvGrpSpPr>
          <p:cNvPr id="4" name="组合 3">
            <a:extLst>
              <a:ext uri="{FF2B5EF4-FFF2-40B4-BE49-F238E27FC236}">
                <a16:creationId xmlns:a16="http://schemas.microsoft.com/office/drawing/2014/main" id="{1E399D84-53BD-88E0-64A3-CCD634C7E93A}"/>
              </a:ext>
            </a:extLst>
          </p:cNvPr>
          <p:cNvGrpSpPr/>
          <p:nvPr/>
        </p:nvGrpSpPr>
        <p:grpSpPr>
          <a:xfrm>
            <a:off x="5393934" y="2297462"/>
            <a:ext cx="2291136" cy="3117019"/>
            <a:chOff x="5465853" y="2102253"/>
            <a:chExt cx="3056677" cy="4030375"/>
          </a:xfrm>
        </p:grpSpPr>
        <p:pic>
          <p:nvPicPr>
            <p:cNvPr id="4100" name="Picture 4">
              <a:extLst>
                <a:ext uri="{FF2B5EF4-FFF2-40B4-BE49-F238E27FC236}">
                  <a16:creationId xmlns:a16="http://schemas.microsoft.com/office/drawing/2014/main" id="{31420F4D-E033-5663-4268-D3F250AB65F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65853" y="2102253"/>
              <a:ext cx="3041150" cy="2027433"/>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a:extLst>
                <a:ext uri="{FF2B5EF4-FFF2-40B4-BE49-F238E27FC236}">
                  <a16:creationId xmlns:a16="http://schemas.microsoft.com/office/drawing/2014/main" id="{8F9C72D6-C6C8-B235-1C18-5FDFFA7356B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65853" y="4105195"/>
              <a:ext cx="3056677" cy="202743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 name="组合 6">
            <a:extLst>
              <a:ext uri="{FF2B5EF4-FFF2-40B4-BE49-F238E27FC236}">
                <a16:creationId xmlns:a16="http://schemas.microsoft.com/office/drawing/2014/main" id="{5D7DCD21-6838-9D05-E966-92B24E8479FC}"/>
              </a:ext>
            </a:extLst>
          </p:cNvPr>
          <p:cNvGrpSpPr/>
          <p:nvPr/>
        </p:nvGrpSpPr>
        <p:grpSpPr>
          <a:xfrm>
            <a:off x="9215582" y="1315812"/>
            <a:ext cx="2435313" cy="3117019"/>
            <a:chOff x="8927905" y="2297462"/>
            <a:chExt cx="3048339" cy="4015741"/>
          </a:xfrm>
        </p:grpSpPr>
        <p:pic>
          <p:nvPicPr>
            <p:cNvPr id="4104" name="Picture 8" descr="端午 雄黄酒 的图像结果">
              <a:extLst>
                <a:ext uri="{FF2B5EF4-FFF2-40B4-BE49-F238E27FC236}">
                  <a16:creationId xmlns:a16="http://schemas.microsoft.com/office/drawing/2014/main" id="{1DBE8CBC-399E-CD04-8627-2C80C3E925A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27905" y="2297462"/>
              <a:ext cx="3048339" cy="2027433"/>
            </a:xfrm>
            <a:prstGeom prst="rect">
              <a:avLst/>
            </a:prstGeom>
            <a:noFill/>
            <a:extLst>
              <a:ext uri="{909E8E84-426E-40DD-AFC4-6F175D3DCCD1}">
                <a14:hiddenFill xmlns:a14="http://schemas.microsoft.com/office/drawing/2010/main">
                  <a:solidFill>
                    <a:srgbClr val="FFFFFF"/>
                  </a:solidFill>
                </a14:hiddenFill>
              </a:ext>
            </a:extLst>
          </p:spPr>
        </p:pic>
        <p:pic>
          <p:nvPicPr>
            <p:cNvPr id="4106" name="Picture 10" descr="重阳 菊花酒 的图像结果">
              <a:extLst>
                <a:ext uri="{FF2B5EF4-FFF2-40B4-BE49-F238E27FC236}">
                  <a16:creationId xmlns:a16="http://schemas.microsoft.com/office/drawing/2014/main" id="{3B0B7917-8AD1-3CE4-59C9-D43CBC3E601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939543" y="4285769"/>
              <a:ext cx="3036700" cy="2027434"/>
            </a:xfrm>
            <a:prstGeom prst="rect">
              <a:avLst/>
            </a:prstGeom>
            <a:noFill/>
            <a:extLst>
              <a:ext uri="{909E8E84-426E-40DD-AFC4-6F175D3DCCD1}">
                <a14:hiddenFill xmlns:a14="http://schemas.microsoft.com/office/drawing/2010/main">
                  <a:solidFill>
                    <a:srgbClr val="FFFFFF"/>
                  </a:solidFill>
                </a14:hiddenFill>
              </a:ext>
            </a:extLst>
          </p:spPr>
        </p:pic>
      </p:grpSp>
      <p:sp>
        <p:nvSpPr>
          <p:cNvPr id="8" name="文本框 7">
            <a:extLst>
              <a:ext uri="{FF2B5EF4-FFF2-40B4-BE49-F238E27FC236}">
                <a16:creationId xmlns:a16="http://schemas.microsoft.com/office/drawing/2014/main" id="{7D1640F2-917F-8AF1-D4CA-2BAC891D9BCC}"/>
              </a:ext>
            </a:extLst>
          </p:cNvPr>
          <p:cNvSpPr txBox="1"/>
          <p:nvPr/>
        </p:nvSpPr>
        <p:spPr>
          <a:xfrm>
            <a:off x="8621524" y="4885576"/>
            <a:ext cx="3707465" cy="1569660"/>
          </a:xfrm>
          <a:prstGeom prst="rect">
            <a:avLst/>
          </a:prstGeom>
          <a:noFill/>
        </p:spPr>
        <p:txBody>
          <a:bodyPr wrap="square" rtlCol="0">
            <a:spAutoFit/>
          </a:bodyPr>
          <a:lstStyle/>
          <a:p>
            <a:r>
              <a:rPr lang="en-US" altLang="zh-CN" sz="2400" dirty="0">
                <a:latin typeface="Times New Roman" panose="02020603050405020304" pitchFamily="18" charset="0"/>
                <a:ea typeface="宋体" panose="02010600030101010101" pitchFamily="2" charset="-122"/>
              </a:rPr>
              <a:t>Realgar wine in the Dragon Boat Festival;</a:t>
            </a:r>
          </a:p>
          <a:p>
            <a:r>
              <a:rPr lang="en-US" altLang="zh-CN" sz="2400" dirty="0">
                <a:latin typeface="Times New Roman" panose="02020603050405020304" pitchFamily="18" charset="0"/>
                <a:ea typeface="宋体" panose="02010600030101010101" pitchFamily="2" charset="-122"/>
              </a:rPr>
              <a:t>C</a:t>
            </a:r>
            <a:r>
              <a:rPr lang="en-US" altLang="zh-CN" sz="2400" dirty="0">
                <a:effectLst/>
                <a:latin typeface="Times New Roman" panose="02020603050405020304" pitchFamily="18" charset="0"/>
                <a:ea typeface="宋体" panose="02010600030101010101" pitchFamily="2" charset="-122"/>
              </a:rPr>
              <a:t>hrysanthemum wine in the Double Ninth Festival</a:t>
            </a:r>
            <a:endParaRPr lang="zh-CN" alt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4275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7E99312-54FC-4F8C-EB44-6A37D88CF913}"/>
              </a:ext>
            </a:extLst>
          </p:cNvPr>
          <p:cNvSpPr>
            <a:spLocks noGrp="1"/>
          </p:cNvSpPr>
          <p:nvPr>
            <p:ph type="title"/>
          </p:nvPr>
        </p:nvSpPr>
        <p:spPr>
          <a:xfrm>
            <a:off x="648916" y="666741"/>
            <a:ext cx="4529260" cy="525061"/>
          </a:xfrm>
        </p:spPr>
        <p:txBody>
          <a:bodyPr>
            <a:normAutofit fontScale="90000"/>
          </a:bodyPr>
          <a:lstStyle/>
          <a:p>
            <a:r>
              <a:rPr lang="en-US" altLang="zh-CN" cap="none" dirty="0">
                <a:latin typeface="Times New Roman" panose="02020603050405020304" pitchFamily="18" charset="0"/>
                <a:cs typeface="Times New Roman" panose="02020603050405020304" pitchFamily="18" charset="0"/>
              </a:rPr>
              <a:t>Application</a:t>
            </a:r>
            <a:endParaRPr lang="zh-CN" altLang="en-US" dirty="0"/>
          </a:p>
        </p:txBody>
      </p:sp>
      <p:sp>
        <p:nvSpPr>
          <p:cNvPr id="5" name="文本框 4">
            <a:extLst>
              <a:ext uri="{FF2B5EF4-FFF2-40B4-BE49-F238E27FC236}">
                <a16:creationId xmlns:a16="http://schemas.microsoft.com/office/drawing/2014/main" id="{8AF36C7E-AE9C-9126-9F85-CDB0DBE50ACC}"/>
              </a:ext>
            </a:extLst>
          </p:cNvPr>
          <p:cNvSpPr txBox="1"/>
          <p:nvPr/>
        </p:nvSpPr>
        <p:spPr>
          <a:xfrm>
            <a:off x="648916" y="1965634"/>
            <a:ext cx="5363110" cy="461665"/>
          </a:xfrm>
          <a:prstGeom prst="rect">
            <a:avLst/>
          </a:prstGeom>
          <a:noFill/>
        </p:spPr>
        <p:txBody>
          <a:bodyPr wrap="square" rtlCol="0">
            <a:spAutoFit/>
          </a:bodyPr>
          <a:lstStyle/>
          <a:p>
            <a:r>
              <a:rPr lang="en-US" altLang="zh-CN" sz="2400" dirty="0">
                <a:latin typeface="Times New Roman" panose="02020603050405020304" pitchFamily="18" charset="0"/>
                <a:ea typeface="宋体" panose="02010600030101010101" pitchFamily="2" charset="-122"/>
              </a:rPr>
              <a:t>3</a:t>
            </a:r>
            <a:r>
              <a:rPr lang="en-US" altLang="zh-CN" sz="2400" dirty="0">
                <a:effectLst/>
                <a:latin typeface="Times New Roman" panose="02020603050405020304" pitchFamily="18" charset="0"/>
                <a:ea typeface="宋体" panose="02010600030101010101" pitchFamily="2" charset="-122"/>
              </a:rPr>
              <a:t>. Literature</a:t>
            </a:r>
            <a:endParaRPr lang="zh-CN" altLang="en-US" sz="3200" dirty="0">
              <a:latin typeface="Times New Roman" panose="02020603050405020304" pitchFamily="18" charset="0"/>
              <a:cs typeface="Times New Roman" panose="02020603050405020304" pitchFamily="18" charset="0"/>
            </a:endParaRPr>
          </a:p>
        </p:txBody>
      </p:sp>
      <p:sp>
        <p:nvSpPr>
          <p:cNvPr id="7" name="文本框 6">
            <a:extLst>
              <a:ext uri="{FF2B5EF4-FFF2-40B4-BE49-F238E27FC236}">
                <a16:creationId xmlns:a16="http://schemas.microsoft.com/office/drawing/2014/main" id="{EB64F8BF-469B-F7F2-3495-D55800AC29D9}"/>
              </a:ext>
            </a:extLst>
          </p:cNvPr>
          <p:cNvSpPr txBox="1"/>
          <p:nvPr/>
        </p:nvSpPr>
        <p:spPr>
          <a:xfrm>
            <a:off x="452069" y="2739466"/>
            <a:ext cx="5363110" cy="923330"/>
          </a:xfrm>
          <a:prstGeom prst="rect">
            <a:avLst/>
          </a:prstGeom>
          <a:noFill/>
        </p:spPr>
        <p:txBody>
          <a:bodyPr wrap="square">
            <a:spAutoFit/>
          </a:bodyPr>
          <a:lstStyle/>
          <a:p>
            <a:r>
              <a:rPr lang="zh-CN" altLang="en-US" b="0" i="0" dirty="0">
                <a:solidFill>
                  <a:srgbClr val="0F0F0F"/>
                </a:solidFill>
                <a:effectLst/>
                <a:latin typeface="����"/>
              </a:rPr>
              <a:t>花间一壶酒，独酌无相亲。 </a:t>
            </a:r>
            <a:br>
              <a:rPr lang="zh-CN" altLang="en-US" dirty="0"/>
            </a:br>
            <a:r>
              <a:rPr lang="zh-CN" altLang="en-US" b="0" i="0" dirty="0">
                <a:solidFill>
                  <a:srgbClr val="0F0F0F"/>
                </a:solidFill>
                <a:effectLst/>
                <a:latin typeface="����"/>
              </a:rPr>
              <a:t>举杯邀明月，对影成三人。</a:t>
            </a:r>
            <a:endParaRPr lang="en-US" altLang="zh-CN" dirty="0">
              <a:solidFill>
                <a:srgbClr val="0F0F0F"/>
              </a:solidFill>
              <a:latin typeface="����"/>
            </a:endParaRPr>
          </a:p>
          <a:p>
            <a:pPr algn="r"/>
            <a:r>
              <a:rPr lang="en-US" altLang="zh-CN" dirty="0">
                <a:latin typeface="Arial" panose="020B0604020202020204" pitchFamily="34" charset="0"/>
              </a:rPr>
              <a:t>——</a:t>
            </a:r>
            <a:r>
              <a:rPr lang="en-US" altLang="zh-CN" dirty="0">
                <a:solidFill>
                  <a:srgbClr val="0F0F0F"/>
                </a:solidFill>
                <a:latin typeface="����"/>
              </a:rPr>
              <a:t>《</a:t>
            </a:r>
            <a:r>
              <a:rPr lang="zh-CN" altLang="en-US" dirty="0">
                <a:solidFill>
                  <a:srgbClr val="0F0F0F"/>
                </a:solidFill>
                <a:latin typeface="����"/>
              </a:rPr>
              <a:t>月下独酌</a:t>
            </a:r>
            <a:r>
              <a:rPr lang="en-US" altLang="zh-CN" dirty="0">
                <a:solidFill>
                  <a:srgbClr val="0F0F0F"/>
                </a:solidFill>
                <a:latin typeface="����"/>
              </a:rPr>
              <a:t>》</a:t>
            </a:r>
            <a:r>
              <a:rPr lang="zh-CN" altLang="en-US" dirty="0">
                <a:solidFill>
                  <a:srgbClr val="0F0F0F"/>
                </a:solidFill>
                <a:latin typeface="����"/>
              </a:rPr>
              <a:t>李白</a:t>
            </a:r>
            <a:endParaRPr lang="zh-CN" altLang="en-US" dirty="0"/>
          </a:p>
        </p:txBody>
      </p:sp>
      <p:sp>
        <p:nvSpPr>
          <p:cNvPr id="9" name="文本框 8">
            <a:extLst>
              <a:ext uri="{FF2B5EF4-FFF2-40B4-BE49-F238E27FC236}">
                <a16:creationId xmlns:a16="http://schemas.microsoft.com/office/drawing/2014/main" id="{498F2696-FD0C-2EAA-7AA8-E88B81B758B8}"/>
              </a:ext>
            </a:extLst>
          </p:cNvPr>
          <p:cNvSpPr txBox="1"/>
          <p:nvPr/>
        </p:nvSpPr>
        <p:spPr>
          <a:xfrm>
            <a:off x="452069" y="4817440"/>
            <a:ext cx="5363110" cy="646331"/>
          </a:xfrm>
          <a:prstGeom prst="rect">
            <a:avLst/>
          </a:prstGeom>
          <a:noFill/>
        </p:spPr>
        <p:txBody>
          <a:bodyPr wrap="square">
            <a:spAutoFit/>
          </a:bodyPr>
          <a:lstStyle/>
          <a:p>
            <a:r>
              <a:rPr lang="zh-CN" altLang="en-US" b="0" i="0" dirty="0">
                <a:effectLst/>
                <a:latin typeface="Arial" panose="020B0604020202020204" pitchFamily="34" charset="0"/>
              </a:rPr>
              <a:t>明月几时有？把酒问青天。</a:t>
            </a:r>
            <a:endParaRPr lang="en-US" altLang="zh-CN" b="0" i="0" dirty="0">
              <a:effectLst/>
              <a:latin typeface="Arial" panose="020B0604020202020204" pitchFamily="34" charset="0"/>
            </a:endParaRPr>
          </a:p>
          <a:p>
            <a:pPr algn="r"/>
            <a:r>
              <a:rPr lang="en-US" altLang="zh-CN" dirty="0">
                <a:latin typeface="Arial" panose="020B0604020202020204" pitchFamily="34" charset="0"/>
              </a:rPr>
              <a:t>——《</a:t>
            </a:r>
            <a:r>
              <a:rPr lang="zh-CN" altLang="en-US" dirty="0">
                <a:latin typeface="Arial" panose="020B0604020202020204" pitchFamily="34" charset="0"/>
              </a:rPr>
              <a:t>水调歌头</a:t>
            </a:r>
            <a:r>
              <a:rPr lang="en-US" altLang="zh-CN" dirty="0">
                <a:latin typeface="Arial" panose="020B0604020202020204" pitchFamily="34" charset="0"/>
              </a:rPr>
              <a:t>》</a:t>
            </a:r>
            <a:r>
              <a:rPr lang="zh-CN" altLang="en-US" dirty="0">
                <a:latin typeface="Arial" panose="020B0604020202020204" pitchFamily="34" charset="0"/>
              </a:rPr>
              <a:t>苏轼</a:t>
            </a:r>
            <a:endParaRPr lang="zh-CN" altLang="en-US" dirty="0"/>
          </a:p>
        </p:txBody>
      </p:sp>
      <p:sp>
        <p:nvSpPr>
          <p:cNvPr id="14" name="文本框 13">
            <a:extLst>
              <a:ext uri="{FF2B5EF4-FFF2-40B4-BE49-F238E27FC236}">
                <a16:creationId xmlns:a16="http://schemas.microsoft.com/office/drawing/2014/main" id="{43806B1A-99D0-7B2B-B45D-22A8B02A46C4}"/>
              </a:ext>
            </a:extLst>
          </p:cNvPr>
          <p:cNvSpPr txBox="1"/>
          <p:nvPr/>
        </p:nvSpPr>
        <p:spPr>
          <a:xfrm>
            <a:off x="5928194" y="2527584"/>
            <a:ext cx="6174768" cy="1477328"/>
          </a:xfrm>
          <a:prstGeom prst="rect">
            <a:avLst/>
          </a:prstGeom>
          <a:noFill/>
        </p:spPr>
        <p:txBody>
          <a:bodyPr wrap="square">
            <a:spAutoFit/>
          </a:bodyPr>
          <a:lstStyle/>
          <a:p>
            <a:r>
              <a:rPr lang="en-US" altLang="zh-CN" dirty="0">
                <a:latin typeface="Times New Roman" panose="02020603050405020304" pitchFamily="18" charset="0"/>
                <a:cs typeface="Times New Roman" panose="02020603050405020304" pitchFamily="18" charset="0"/>
              </a:rPr>
              <a:t>An arbor of flowers and a kettle of wine:</a:t>
            </a:r>
          </a:p>
          <a:p>
            <a:r>
              <a:rPr lang="en-US" altLang="zh-CN" dirty="0">
                <a:latin typeface="Times New Roman" panose="02020603050405020304" pitchFamily="18" charset="0"/>
                <a:cs typeface="Times New Roman" panose="02020603050405020304" pitchFamily="18" charset="0"/>
              </a:rPr>
              <a:t>Alas! In the bowers no companion is mine.</a:t>
            </a:r>
          </a:p>
          <a:p>
            <a:r>
              <a:rPr lang="en-US" altLang="zh-CN" dirty="0">
                <a:latin typeface="Times New Roman" panose="02020603050405020304" pitchFamily="18" charset="0"/>
                <a:cs typeface="Times New Roman" panose="02020603050405020304" pitchFamily="18" charset="0"/>
              </a:rPr>
              <a:t>Then the moon sheds her rays on my goblet and me,</a:t>
            </a:r>
          </a:p>
          <a:p>
            <a:r>
              <a:rPr lang="en-US" altLang="zh-CN" dirty="0">
                <a:latin typeface="Times New Roman" panose="02020603050405020304" pitchFamily="18" charset="0"/>
                <a:cs typeface="Times New Roman" panose="02020603050405020304" pitchFamily="18" charset="0"/>
              </a:rPr>
              <a:t>And my shadow betrays we’re a party of three!</a:t>
            </a:r>
          </a:p>
          <a:p>
            <a:pPr algn="r"/>
            <a:r>
              <a:rPr lang="en-US" altLang="zh-CN" dirty="0">
                <a:latin typeface="Times New Roman" panose="02020603050405020304" pitchFamily="18" charset="0"/>
                <a:cs typeface="Times New Roman" panose="02020603050405020304" pitchFamily="18" charset="0"/>
              </a:rPr>
              <a:t>—Translated by Herbert A. Giles</a:t>
            </a:r>
            <a:endParaRPr lang="zh-CN" altLang="en-US" dirty="0">
              <a:latin typeface="Times New Roman" panose="02020603050405020304" pitchFamily="18" charset="0"/>
              <a:cs typeface="Times New Roman" panose="02020603050405020304" pitchFamily="18" charset="0"/>
            </a:endParaRPr>
          </a:p>
        </p:txBody>
      </p:sp>
      <p:sp>
        <p:nvSpPr>
          <p:cNvPr id="16" name="文本框 15">
            <a:extLst>
              <a:ext uri="{FF2B5EF4-FFF2-40B4-BE49-F238E27FC236}">
                <a16:creationId xmlns:a16="http://schemas.microsoft.com/office/drawing/2014/main" id="{5F77A3FC-EB03-DB26-7126-3AEDB0A11953}"/>
              </a:ext>
            </a:extLst>
          </p:cNvPr>
          <p:cNvSpPr txBox="1"/>
          <p:nvPr/>
        </p:nvSpPr>
        <p:spPr>
          <a:xfrm>
            <a:off x="5948742" y="4788420"/>
            <a:ext cx="6185042" cy="923330"/>
          </a:xfrm>
          <a:prstGeom prst="rect">
            <a:avLst/>
          </a:prstGeom>
          <a:noFill/>
        </p:spPr>
        <p:txBody>
          <a:bodyPr wrap="square">
            <a:spAutoFit/>
          </a:bodyPr>
          <a:lstStyle/>
          <a:p>
            <a:pPr algn="l"/>
            <a:r>
              <a:rPr lang="en-US" altLang="zh-CN" b="0" i="0" dirty="0">
                <a:solidFill>
                  <a:srgbClr val="191B1F"/>
                </a:solidFill>
                <a:effectLst/>
                <a:latin typeface="Times New Roman" panose="02020603050405020304" pitchFamily="18" charset="0"/>
                <a:cs typeface="Times New Roman" panose="02020603050405020304" pitchFamily="18" charset="0"/>
              </a:rPr>
              <a:t>How long will the full moon appear</a:t>
            </a:r>
            <a:r>
              <a:rPr lang="zh-CN" altLang="en-US" b="0" i="0" dirty="0">
                <a:solidFill>
                  <a:srgbClr val="191B1F"/>
                </a:solidFill>
                <a:effectLst/>
                <a:latin typeface="Times New Roman" panose="02020603050405020304" pitchFamily="18" charset="0"/>
                <a:cs typeface="Times New Roman" panose="02020603050405020304" pitchFamily="18" charset="0"/>
              </a:rPr>
              <a:t>？</a:t>
            </a:r>
          </a:p>
          <a:p>
            <a:pPr algn="l"/>
            <a:r>
              <a:rPr lang="en-US" altLang="zh-CN" b="0" i="0" dirty="0">
                <a:solidFill>
                  <a:srgbClr val="191B1F"/>
                </a:solidFill>
                <a:effectLst/>
                <a:latin typeface="Times New Roman" panose="02020603050405020304" pitchFamily="18" charset="0"/>
                <a:cs typeface="Times New Roman" panose="02020603050405020304" pitchFamily="18" charset="0"/>
              </a:rPr>
              <a:t>Wine cup in hand</a:t>
            </a:r>
            <a:r>
              <a:rPr lang="zh-CN" altLang="en-US" b="0" i="0" dirty="0">
                <a:solidFill>
                  <a:srgbClr val="191B1F"/>
                </a:solidFill>
                <a:effectLst/>
                <a:latin typeface="Times New Roman" panose="02020603050405020304" pitchFamily="18" charset="0"/>
                <a:cs typeface="Times New Roman" panose="02020603050405020304" pitchFamily="18" charset="0"/>
              </a:rPr>
              <a:t>，</a:t>
            </a:r>
            <a:r>
              <a:rPr lang="en-US" altLang="zh-CN" b="0" i="0" dirty="0">
                <a:solidFill>
                  <a:srgbClr val="191B1F"/>
                </a:solidFill>
                <a:effectLst/>
                <a:latin typeface="Times New Roman" panose="02020603050405020304" pitchFamily="18" charset="0"/>
                <a:cs typeface="Times New Roman" panose="02020603050405020304" pitchFamily="18" charset="0"/>
              </a:rPr>
              <a:t>I ask the sky.</a:t>
            </a:r>
          </a:p>
          <a:p>
            <a:pPr algn="r"/>
            <a:r>
              <a:rPr lang="en-US" altLang="zh-CN" dirty="0">
                <a:solidFill>
                  <a:srgbClr val="191B1F"/>
                </a:solidFill>
                <a:latin typeface="Times New Roman" panose="02020603050405020304" pitchFamily="18" charset="0"/>
                <a:cs typeface="Times New Roman" panose="02020603050405020304" pitchFamily="18" charset="0"/>
              </a:rPr>
              <a:t>—Translated by Xu </a:t>
            </a:r>
            <a:r>
              <a:rPr lang="en-US" altLang="zh-CN" dirty="0" err="1">
                <a:solidFill>
                  <a:srgbClr val="191B1F"/>
                </a:solidFill>
                <a:latin typeface="Times New Roman" panose="02020603050405020304" pitchFamily="18" charset="0"/>
                <a:cs typeface="Times New Roman" panose="02020603050405020304" pitchFamily="18" charset="0"/>
              </a:rPr>
              <a:t>Yuanchong</a:t>
            </a:r>
            <a:endParaRPr lang="en-US" altLang="zh-CN" b="0" i="0" dirty="0">
              <a:solidFill>
                <a:srgbClr val="191B1F"/>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5876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7E99312-54FC-4F8C-EB44-6A37D88CF913}"/>
              </a:ext>
            </a:extLst>
          </p:cNvPr>
          <p:cNvSpPr>
            <a:spLocks noGrp="1"/>
          </p:cNvSpPr>
          <p:nvPr>
            <p:ph type="title"/>
          </p:nvPr>
        </p:nvSpPr>
        <p:spPr>
          <a:xfrm>
            <a:off x="648916" y="666741"/>
            <a:ext cx="4529260" cy="525061"/>
          </a:xfrm>
        </p:spPr>
        <p:txBody>
          <a:bodyPr>
            <a:normAutofit fontScale="90000"/>
          </a:bodyPr>
          <a:lstStyle/>
          <a:p>
            <a:r>
              <a:rPr lang="en-US" altLang="zh-CN" cap="none" dirty="0">
                <a:latin typeface="Times New Roman" panose="02020603050405020304" pitchFamily="18" charset="0"/>
                <a:cs typeface="Times New Roman" panose="02020603050405020304" pitchFamily="18" charset="0"/>
              </a:rPr>
              <a:t>Application</a:t>
            </a:r>
            <a:endParaRPr lang="zh-CN" altLang="en-US" dirty="0"/>
          </a:p>
        </p:txBody>
      </p:sp>
      <p:sp>
        <p:nvSpPr>
          <p:cNvPr id="5" name="文本框 4">
            <a:extLst>
              <a:ext uri="{FF2B5EF4-FFF2-40B4-BE49-F238E27FC236}">
                <a16:creationId xmlns:a16="http://schemas.microsoft.com/office/drawing/2014/main" id="{8AF36C7E-AE9C-9126-9F85-CDB0DBE50ACC}"/>
              </a:ext>
            </a:extLst>
          </p:cNvPr>
          <p:cNvSpPr txBox="1"/>
          <p:nvPr/>
        </p:nvSpPr>
        <p:spPr>
          <a:xfrm>
            <a:off x="648916" y="1965634"/>
            <a:ext cx="5363110" cy="461665"/>
          </a:xfrm>
          <a:prstGeom prst="rect">
            <a:avLst/>
          </a:prstGeom>
          <a:noFill/>
        </p:spPr>
        <p:txBody>
          <a:bodyPr wrap="square" rtlCol="0">
            <a:spAutoFit/>
          </a:bodyPr>
          <a:lstStyle/>
          <a:p>
            <a:r>
              <a:rPr lang="en-US" altLang="zh-CN" sz="2400" dirty="0">
                <a:effectLst/>
                <a:latin typeface="Times New Roman" panose="02020603050405020304" pitchFamily="18" charset="0"/>
                <a:ea typeface="宋体" panose="02010600030101010101" pitchFamily="2" charset="-122"/>
              </a:rPr>
              <a:t>4. Social interaction</a:t>
            </a:r>
            <a:endParaRPr lang="zh-CN" altLang="en-US" sz="3200" dirty="0">
              <a:latin typeface="Times New Roman" panose="02020603050405020304" pitchFamily="18" charset="0"/>
              <a:cs typeface="Times New Roman" panose="02020603050405020304" pitchFamily="18" charset="0"/>
            </a:endParaRPr>
          </a:p>
        </p:txBody>
      </p:sp>
      <p:sp>
        <p:nvSpPr>
          <p:cNvPr id="6" name="文本框 5">
            <a:extLst>
              <a:ext uri="{FF2B5EF4-FFF2-40B4-BE49-F238E27FC236}">
                <a16:creationId xmlns:a16="http://schemas.microsoft.com/office/drawing/2014/main" id="{6A02D834-6A9E-D4D8-C3C6-165036266DA0}"/>
              </a:ext>
            </a:extLst>
          </p:cNvPr>
          <p:cNvSpPr txBox="1"/>
          <p:nvPr/>
        </p:nvSpPr>
        <p:spPr>
          <a:xfrm>
            <a:off x="3606224" y="2497688"/>
            <a:ext cx="6121669" cy="461665"/>
          </a:xfrm>
          <a:prstGeom prst="rect">
            <a:avLst/>
          </a:prstGeom>
          <a:noFill/>
        </p:spPr>
        <p:txBody>
          <a:bodyPr wrap="square" rtlCol="0">
            <a:spAutoFit/>
          </a:bodyPr>
          <a:lstStyle/>
          <a:p>
            <a:r>
              <a:rPr lang="en-US" altLang="zh-CN" sz="2400" dirty="0">
                <a:effectLst/>
                <a:latin typeface="Times New Roman" panose="02020603050405020304" pitchFamily="18" charset="0"/>
                <a:ea typeface="宋体" panose="02010600030101010101" pitchFamily="2" charset="-122"/>
              </a:rPr>
              <a:t>Farewell wine: marking the end of a relationship</a:t>
            </a:r>
            <a:endParaRPr lang="zh-CN" altLang="en-US" sz="3200" dirty="0">
              <a:latin typeface="Times New Roman" panose="02020603050405020304" pitchFamily="18" charset="0"/>
              <a:cs typeface="Times New Roman" panose="02020603050405020304" pitchFamily="18" charset="0"/>
            </a:endParaRPr>
          </a:p>
        </p:txBody>
      </p:sp>
      <p:sp>
        <p:nvSpPr>
          <p:cNvPr id="3" name="文本框 2">
            <a:extLst>
              <a:ext uri="{FF2B5EF4-FFF2-40B4-BE49-F238E27FC236}">
                <a16:creationId xmlns:a16="http://schemas.microsoft.com/office/drawing/2014/main" id="{8BA362AE-4CE3-4896-5056-7305723F481D}"/>
              </a:ext>
            </a:extLst>
          </p:cNvPr>
          <p:cNvSpPr txBox="1"/>
          <p:nvPr/>
        </p:nvSpPr>
        <p:spPr>
          <a:xfrm>
            <a:off x="3606224" y="4165465"/>
            <a:ext cx="6474209" cy="461665"/>
          </a:xfrm>
          <a:prstGeom prst="rect">
            <a:avLst/>
          </a:prstGeom>
          <a:noFill/>
        </p:spPr>
        <p:txBody>
          <a:bodyPr wrap="square" rtlCol="0">
            <a:spAutoFit/>
          </a:bodyPr>
          <a:lstStyle/>
          <a:p>
            <a:r>
              <a:rPr lang="en-US" altLang="zh-CN" sz="2400" dirty="0">
                <a:effectLst/>
                <a:latin typeface="Times New Roman" panose="02020603050405020304" pitchFamily="18" charset="0"/>
                <a:ea typeface="宋体" panose="02010600030101010101" pitchFamily="2" charset="-122"/>
              </a:rPr>
              <a:t>Reception wine: bearing the pleasure of reunion </a:t>
            </a:r>
            <a:endParaRPr lang="zh-CN" altLang="en-US" sz="3200" dirty="0">
              <a:latin typeface="Times New Roman" panose="02020603050405020304" pitchFamily="18" charset="0"/>
              <a:cs typeface="Times New Roman" panose="02020603050405020304" pitchFamily="18" charset="0"/>
            </a:endParaRPr>
          </a:p>
        </p:txBody>
      </p:sp>
      <p:sp>
        <p:nvSpPr>
          <p:cNvPr id="4" name="左大括号 3">
            <a:extLst>
              <a:ext uri="{FF2B5EF4-FFF2-40B4-BE49-F238E27FC236}">
                <a16:creationId xmlns:a16="http://schemas.microsoft.com/office/drawing/2014/main" id="{D65251E0-41CA-0859-BF13-9C8A663F6B90}"/>
              </a:ext>
            </a:extLst>
          </p:cNvPr>
          <p:cNvSpPr/>
          <p:nvPr/>
        </p:nvSpPr>
        <p:spPr>
          <a:xfrm>
            <a:off x="3268820" y="2853648"/>
            <a:ext cx="244937" cy="1502596"/>
          </a:xfrm>
          <a:prstGeom prst="leftBrace">
            <a:avLst/>
          </a:prstGeom>
          <a:ln w="19050"/>
        </p:spPr>
        <p:style>
          <a:lnRef idx="1">
            <a:schemeClr val="dk1"/>
          </a:lnRef>
          <a:fillRef idx="0">
            <a:schemeClr val="dk1"/>
          </a:fillRef>
          <a:effectRef idx="0">
            <a:schemeClr val="dk1"/>
          </a:effectRef>
          <a:fontRef idx="minor">
            <a:schemeClr val="tx1"/>
          </a:fontRef>
        </p:style>
        <p:txBody>
          <a:bodyPr rtlCol="0" anchor="ctr"/>
          <a:lstStyle/>
          <a:p>
            <a:pPr algn="ctr"/>
            <a:endParaRPr lang="zh-CN" altLang="en-US"/>
          </a:p>
        </p:txBody>
      </p:sp>
    </p:spTree>
    <p:extLst>
      <p:ext uri="{BB962C8B-B14F-4D97-AF65-F5344CB8AC3E}">
        <p14:creationId xmlns:p14="http://schemas.microsoft.com/office/powerpoint/2010/main" val="2001778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7E99312-54FC-4F8C-EB44-6A37D88CF913}"/>
              </a:ext>
            </a:extLst>
          </p:cNvPr>
          <p:cNvSpPr>
            <a:spLocks noGrp="1"/>
          </p:cNvSpPr>
          <p:nvPr>
            <p:ph type="title"/>
          </p:nvPr>
        </p:nvSpPr>
        <p:spPr>
          <a:xfrm>
            <a:off x="648916" y="666741"/>
            <a:ext cx="4529260" cy="525061"/>
          </a:xfrm>
        </p:spPr>
        <p:txBody>
          <a:bodyPr>
            <a:normAutofit fontScale="90000"/>
          </a:bodyPr>
          <a:lstStyle/>
          <a:p>
            <a:r>
              <a:rPr lang="en-US" altLang="zh-CN" cap="none" dirty="0">
                <a:latin typeface="Times New Roman" panose="02020603050405020304" pitchFamily="18" charset="0"/>
                <a:cs typeface="Times New Roman" panose="02020603050405020304" pitchFamily="18" charset="0"/>
              </a:rPr>
              <a:t>Negative influence</a:t>
            </a:r>
            <a:endParaRPr lang="zh-CN" altLang="en-US" dirty="0"/>
          </a:p>
        </p:txBody>
      </p:sp>
      <p:sp>
        <p:nvSpPr>
          <p:cNvPr id="5" name="文本框 4">
            <a:extLst>
              <a:ext uri="{FF2B5EF4-FFF2-40B4-BE49-F238E27FC236}">
                <a16:creationId xmlns:a16="http://schemas.microsoft.com/office/drawing/2014/main" id="{8AF36C7E-AE9C-9126-9F85-CDB0DBE50ACC}"/>
              </a:ext>
            </a:extLst>
          </p:cNvPr>
          <p:cNvSpPr txBox="1"/>
          <p:nvPr/>
        </p:nvSpPr>
        <p:spPr>
          <a:xfrm>
            <a:off x="648916" y="1965634"/>
            <a:ext cx="5363110" cy="461665"/>
          </a:xfrm>
          <a:prstGeom prst="rect">
            <a:avLst/>
          </a:prstGeom>
          <a:noFill/>
        </p:spPr>
        <p:txBody>
          <a:bodyPr wrap="square" rtlCol="0">
            <a:spAutoFit/>
          </a:bodyPr>
          <a:lstStyle/>
          <a:p>
            <a:r>
              <a:rPr lang="en-US" altLang="zh-CN" sz="2400" dirty="0">
                <a:latin typeface="Times New Roman" panose="02020603050405020304" pitchFamily="18" charset="0"/>
                <a:ea typeface="宋体" panose="02010600030101010101" pitchFamily="2" charset="-122"/>
              </a:rPr>
              <a:t>1</a:t>
            </a:r>
            <a:r>
              <a:rPr lang="en-US" altLang="zh-CN" sz="2400" dirty="0">
                <a:effectLst/>
                <a:latin typeface="Times New Roman" panose="02020603050405020304" pitchFamily="18" charset="0"/>
                <a:ea typeface="宋体" panose="02010600030101010101" pitchFamily="2" charset="-122"/>
              </a:rPr>
              <a:t>. Damage to health and life</a:t>
            </a:r>
            <a:endParaRPr lang="zh-CN" altLang="en-US" sz="3200" dirty="0">
              <a:latin typeface="Times New Roman" panose="02020603050405020304" pitchFamily="18" charset="0"/>
              <a:cs typeface="Times New Roman" panose="02020603050405020304" pitchFamily="18" charset="0"/>
            </a:endParaRPr>
          </a:p>
        </p:txBody>
      </p:sp>
      <p:sp>
        <p:nvSpPr>
          <p:cNvPr id="6" name="文本框 5">
            <a:extLst>
              <a:ext uri="{FF2B5EF4-FFF2-40B4-BE49-F238E27FC236}">
                <a16:creationId xmlns:a16="http://schemas.microsoft.com/office/drawing/2014/main" id="{6A02D834-6A9E-D4D8-C3C6-165036266DA0}"/>
              </a:ext>
            </a:extLst>
          </p:cNvPr>
          <p:cNvSpPr txBox="1"/>
          <p:nvPr/>
        </p:nvSpPr>
        <p:spPr>
          <a:xfrm>
            <a:off x="3595951" y="2569606"/>
            <a:ext cx="5887096" cy="461665"/>
          </a:xfrm>
          <a:prstGeom prst="rect">
            <a:avLst/>
          </a:prstGeom>
          <a:noFill/>
        </p:spPr>
        <p:txBody>
          <a:bodyPr wrap="square" rtlCol="0">
            <a:spAutoFit/>
          </a:bodyPr>
          <a:lstStyle/>
          <a:p>
            <a:r>
              <a:rPr lang="en-US" altLang="zh-CN" sz="2400" dirty="0">
                <a:effectLst/>
                <a:latin typeface="Times New Roman" panose="02020603050405020304" pitchFamily="18" charset="0"/>
                <a:ea typeface="宋体" panose="02010600030101010101" pitchFamily="2" charset="-122"/>
              </a:rPr>
              <a:t>Diseases related to excessive drinking</a:t>
            </a:r>
            <a:endParaRPr lang="zh-CN" altLang="en-US" sz="3200" dirty="0">
              <a:latin typeface="Times New Roman" panose="02020603050405020304" pitchFamily="18" charset="0"/>
              <a:cs typeface="Times New Roman" panose="02020603050405020304" pitchFamily="18" charset="0"/>
            </a:endParaRPr>
          </a:p>
        </p:txBody>
      </p:sp>
      <p:sp>
        <p:nvSpPr>
          <p:cNvPr id="3" name="文本框 2">
            <a:extLst>
              <a:ext uri="{FF2B5EF4-FFF2-40B4-BE49-F238E27FC236}">
                <a16:creationId xmlns:a16="http://schemas.microsoft.com/office/drawing/2014/main" id="{8BA362AE-4CE3-4896-5056-7305723F481D}"/>
              </a:ext>
            </a:extLst>
          </p:cNvPr>
          <p:cNvSpPr txBox="1"/>
          <p:nvPr/>
        </p:nvSpPr>
        <p:spPr>
          <a:xfrm>
            <a:off x="3606225" y="3374113"/>
            <a:ext cx="5363110" cy="461665"/>
          </a:xfrm>
          <a:prstGeom prst="rect">
            <a:avLst/>
          </a:prstGeom>
          <a:noFill/>
        </p:spPr>
        <p:txBody>
          <a:bodyPr wrap="square" rtlCol="0">
            <a:spAutoFit/>
          </a:bodyPr>
          <a:lstStyle/>
          <a:p>
            <a:r>
              <a:rPr lang="en-US" altLang="zh-CN" sz="2400" dirty="0">
                <a:effectLst/>
                <a:latin typeface="Times New Roman" panose="02020603050405020304" pitchFamily="18" charset="0"/>
                <a:ea typeface="宋体" panose="02010600030101010101" pitchFamily="2" charset="-122"/>
              </a:rPr>
              <a:t>Accidents caused by drunk driving</a:t>
            </a:r>
            <a:endParaRPr lang="zh-CN" altLang="en-US" sz="3200" dirty="0">
              <a:latin typeface="Times New Roman" panose="02020603050405020304" pitchFamily="18" charset="0"/>
              <a:cs typeface="Times New Roman" panose="02020603050405020304" pitchFamily="18" charset="0"/>
            </a:endParaRPr>
          </a:p>
        </p:txBody>
      </p:sp>
      <p:sp>
        <p:nvSpPr>
          <p:cNvPr id="4" name="左大括号 3">
            <a:extLst>
              <a:ext uri="{FF2B5EF4-FFF2-40B4-BE49-F238E27FC236}">
                <a16:creationId xmlns:a16="http://schemas.microsoft.com/office/drawing/2014/main" id="{D65251E0-41CA-0859-BF13-9C8A663F6B90}"/>
              </a:ext>
            </a:extLst>
          </p:cNvPr>
          <p:cNvSpPr/>
          <p:nvPr/>
        </p:nvSpPr>
        <p:spPr>
          <a:xfrm>
            <a:off x="3208003" y="2853647"/>
            <a:ext cx="213292" cy="2406722"/>
          </a:xfrm>
          <a:prstGeom prst="leftBrace">
            <a:avLst/>
          </a:prstGeom>
          <a:ln w="19050"/>
        </p:spPr>
        <p:style>
          <a:lnRef idx="1">
            <a:schemeClr val="dk1"/>
          </a:lnRef>
          <a:fillRef idx="0">
            <a:schemeClr val="dk1"/>
          </a:fillRef>
          <a:effectRef idx="0">
            <a:schemeClr val="dk1"/>
          </a:effectRef>
          <a:fontRef idx="minor">
            <a:schemeClr val="tx1"/>
          </a:fontRef>
        </p:style>
        <p:txBody>
          <a:bodyPr rtlCol="0" anchor="ctr"/>
          <a:lstStyle/>
          <a:p>
            <a:pPr algn="ctr"/>
            <a:endParaRPr lang="zh-CN" altLang="en-US"/>
          </a:p>
        </p:txBody>
      </p:sp>
      <p:sp>
        <p:nvSpPr>
          <p:cNvPr id="7" name="文本框 6">
            <a:extLst>
              <a:ext uri="{FF2B5EF4-FFF2-40B4-BE49-F238E27FC236}">
                <a16:creationId xmlns:a16="http://schemas.microsoft.com/office/drawing/2014/main" id="{C04AEE54-91F5-9E43-4E3C-2CF9A39662A9}"/>
              </a:ext>
            </a:extLst>
          </p:cNvPr>
          <p:cNvSpPr txBox="1"/>
          <p:nvPr/>
        </p:nvSpPr>
        <p:spPr>
          <a:xfrm>
            <a:off x="3606225" y="4125411"/>
            <a:ext cx="5363110" cy="461665"/>
          </a:xfrm>
          <a:prstGeom prst="rect">
            <a:avLst/>
          </a:prstGeom>
          <a:noFill/>
        </p:spPr>
        <p:txBody>
          <a:bodyPr wrap="square" rtlCol="0">
            <a:spAutoFit/>
          </a:bodyPr>
          <a:lstStyle/>
          <a:p>
            <a:r>
              <a:rPr lang="en-US" altLang="zh-CN" sz="2400" dirty="0">
                <a:latin typeface="Times New Roman" panose="02020603050405020304" pitchFamily="18" charset="0"/>
                <a:ea typeface="宋体" panose="02010600030101010101" pitchFamily="2" charset="-122"/>
              </a:rPr>
              <a:t>A</a:t>
            </a:r>
            <a:r>
              <a:rPr lang="en-US" altLang="zh-CN" sz="2400" dirty="0">
                <a:effectLst/>
                <a:latin typeface="Times New Roman" panose="02020603050405020304" pitchFamily="18" charset="0"/>
                <a:ea typeface="宋体" panose="02010600030101010101" pitchFamily="2" charset="-122"/>
              </a:rPr>
              <a:t>lcohol-induced </a:t>
            </a:r>
            <a:r>
              <a:rPr lang="en-US" altLang="zh-CN" sz="2400" dirty="0">
                <a:latin typeface="Times New Roman" panose="02020603050405020304" pitchFamily="18" charset="0"/>
                <a:ea typeface="宋体" panose="02010600030101010101" pitchFamily="2" charset="-122"/>
              </a:rPr>
              <a:t>vi</a:t>
            </a:r>
            <a:r>
              <a:rPr lang="en-US" altLang="zh-CN" sz="2400" dirty="0">
                <a:effectLst/>
                <a:latin typeface="Times New Roman" panose="02020603050405020304" pitchFamily="18" charset="0"/>
                <a:ea typeface="宋体" panose="02010600030101010101" pitchFamily="2" charset="-122"/>
              </a:rPr>
              <a:t>olence</a:t>
            </a:r>
            <a:endParaRPr lang="zh-CN" altLang="en-US" sz="3200" dirty="0">
              <a:latin typeface="Times New Roman" panose="02020603050405020304" pitchFamily="18" charset="0"/>
              <a:cs typeface="Times New Roman" panose="02020603050405020304" pitchFamily="18" charset="0"/>
            </a:endParaRPr>
          </a:p>
        </p:txBody>
      </p:sp>
      <p:sp>
        <p:nvSpPr>
          <p:cNvPr id="8" name="文本框 7">
            <a:extLst>
              <a:ext uri="{FF2B5EF4-FFF2-40B4-BE49-F238E27FC236}">
                <a16:creationId xmlns:a16="http://schemas.microsoft.com/office/drawing/2014/main" id="{DB854461-2E87-2A47-87BF-D0175CCEF042}"/>
              </a:ext>
            </a:extLst>
          </p:cNvPr>
          <p:cNvSpPr txBox="1"/>
          <p:nvPr/>
        </p:nvSpPr>
        <p:spPr>
          <a:xfrm>
            <a:off x="3606225" y="4834329"/>
            <a:ext cx="5363110" cy="461665"/>
          </a:xfrm>
          <a:prstGeom prst="rect">
            <a:avLst/>
          </a:prstGeom>
          <a:noFill/>
        </p:spPr>
        <p:txBody>
          <a:bodyPr wrap="square" rtlCol="0">
            <a:spAutoFit/>
          </a:bodyPr>
          <a:lstStyle/>
          <a:p>
            <a:r>
              <a:rPr lang="en-US" altLang="zh-CN" sz="2400" dirty="0">
                <a:effectLst/>
                <a:latin typeface="Times New Roman" panose="02020603050405020304" pitchFamily="18" charset="0"/>
                <a:ea typeface="宋体" panose="02010600030101010101" pitchFamily="2" charset="-122"/>
              </a:rPr>
              <a:t>…</a:t>
            </a:r>
            <a:endParaRPr lang="zh-CN" alt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880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7E99312-54FC-4F8C-EB44-6A37D88CF913}"/>
              </a:ext>
            </a:extLst>
          </p:cNvPr>
          <p:cNvSpPr>
            <a:spLocks noGrp="1"/>
          </p:cNvSpPr>
          <p:nvPr>
            <p:ph type="title"/>
          </p:nvPr>
        </p:nvSpPr>
        <p:spPr>
          <a:xfrm>
            <a:off x="648916" y="666741"/>
            <a:ext cx="4529260" cy="525061"/>
          </a:xfrm>
        </p:spPr>
        <p:txBody>
          <a:bodyPr>
            <a:normAutofit fontScale="90000"/>
          </a:bodyPr>
          <a:lstStyle/>
          <a:p>
            <a:r>
              <a:rPr lang="en-US" altLang="zh-CN" cap="none" dirty="0">
                <a:latin typeface="Times New Roman" panose="02020603050405020304" pitchFamily="18" charset="0"/>
                <a:cs typeface="Times New Roman" panose="02020603050405020304" pitchFamily="18" charset="0"/>
              </a:rPr>
              <a:t>Negative influence</a:t>
            </a:r>
            <a:endParaRPr lang="zh-CN" altLang="en-US" dirty="0"/>
          </a:p>
        </p:txBody>
      </p:sp>
      <p:sp>
        <p:nvSpPr>
          <p:cNvPr id="5" name="文本框 4">
            <a:extLst>
              <a:ext uri="{FF2B5EF4-FFF2-40B4-BE49-F238E27FC236}">
                <a16:creationId xmlns:a16="http://schemas.microsoft.com/office/drawing/2014/main" id="{8AF36C7E-AE9C-9126-9F85-CDB0DBE50ACC}"/>
              </a:ext>
            </a:extLst>
          </p:cNvPr>
          <p:cNvSpPr txBox="1"/>
          <p:nvPr/>
        </p:nvSpPr>
        <p:spPr>
          <a:xfrm>
            <a:off x="648915" y="1965634"/>
            <a:ext cx="5887095" cy="461665"/>
          </a:xfrm>
          <a:prstGeom prst="rect">
            <a:avLst/>
          </a:prstGeom>
          <a:noFill/>
        </p:spPr>
        <p:txBody>
          <a:bodyPr wrap="square" rtlCol="0">
            <a:spAutoFit/>
          </a:bodyPr>
          <a:lstStyle/>
          <a:p>
            <a:r>
              <a:rPr lang="en-US" altLang="zh-CN" sz="2400" dirty="0">
                <a:effectLst/>
                <a:latin typeface="Times New Roman" panose="02020603050405020304" pitchFamily="18" charset="0"/>
                <a:ea typeface="宋体" panose="02010600030101010101" pitchFamily="2" charset="-122"/>
              </a:rPr>
              <a:t>2. Outdated opinions/customs at liquor table</a:t>
            </a:r>
            <a:endParaRPr lang="zh-CN" altLang="en-US" sz="3200" dirty="0">
              <a:latin typeface="Times New Roman" panose="02020603050405020304" pitchFamily="18" charset="0"/>
              <a:cs typeface="Times New Roman" panose="02020603050405020304" pitchFamily="18" charset="0"/>
            </a:endParaRPr>
          </a:p>
        </p:txBody>
      </p:sp>
      <p:sp>
        <p:nvSpPr>
          <p:cNvPr id="6" name="文本框 5">
            <a:extLst>
              <a:ext uri="{FF2B5EF4-FFF2-40B4-BE49-F238E27FC236}">
                <a16:creationId xmlns:a16="http://schemas.microsoft.com/office/drawing/2014/main" id="{6A02D834-6A9E-D4D8-C3C6-165036266DA0}"/>
              </a:ext>
            </a:extLst>
          </p:cNvPr>
          <p:cNvSpPr txBox="1"/>
          <p:nvPr/>
        </p:nvSpPr>
        <p:spPr>
          <a:xfrm>
            <a:off x="3595951" y="2569606"/>
            <a:ext cx="5887096" cy="461665"/>
          </a:xfrm>
          <a:prstGeom prst="rect">
            <a:avLst/>
          </a:prstGeom>
          <a:noFill/>
        </p:spPr>
        <p:txBody>
          <a:bodyPr wrap="square" rtlCol="0">
            <a:spAutoFit/>
          </a:bodyPr>
          <a:lstStyle/>
          <a:p>
            <a:r>
              <a:rPr lang="en-US" altLang="zh-CN" sz="2400" dirty="0">
                <a:effectLst/>
                <a:latin typeface="Times New Roman" panose="02020603050405020304" pitchFamily="18" charset="0"/>
                <a:ea typeface="宋体" panose="02010600030101010101" pitchFamily="2" charset="-122"/>
              </a:rPr>
              <a:t>Urge others to drink </a:t>
            </a:r>
            <a:endParaRPr lang="zh-CN" altLang="en-US" sz="3200" dirty="0">
              <a:latin typeface="Times New Roman" panose="02020603050405020304" pitchFamily="18" charset="0"/>
              <a:cs typeface="Times New Roman" panose="02020603050405020304" pitchFamily="18" charset="0"/>
            </a:endParaRPr>
          </a:p>
        </p:txBody>
      </p:sp>
      <p:sp>
        <p:nvSpPr>
          <p:cNvPr id="3" name="文本框 2">
            <a:extLst>
              <a:ext uri="{FF2B5EF4-FFF2-40B4-BE49-F238E27FC236}">
                <a16:creationId xmlns:a16="http://schemas.microsoft.com/office/drawing/2014/main" id="{8BA362AE-4CE3-4896-5056-7305723F481D}"/>
              </a:ext>
            </a:extLst>
          </p:cNvPr>
          <p:cNvSpPr txBox="1"/>
          <p:nvPr/>
        </p:nvSpPr>
        <p:spPr>
          <a:xfrm>
            <a:off x="3606224" y="3374113"/>
            <a:ext cx="5691887" cy="461665"/>
          </a:xfrm>
          <a:prstGeom prst="rect">
            <a:avLst/>
          </a:prstGeom>
          <a:noFill/>
        </p:spPr>
        <p:txBody>
          <a:bodyPr wrap="square" rtlCol="0">
            <a:spAutoFit/>
          </a:bodyPr>
          <a:lstStyle/>
          <a:p>
            <a:r>
              <a:rPr lang="en-US" altLang="zh-CN" sz="2400" dirty="0">
                <a:latin typeface="Times New Roman" panose="02020603050405020304" pitchFamily="18" charset="0"/>
                <a:ea typeface="宋体" panose="02010600030101010101" pitchFamily="2" charset="-122"/>
              </a:rPr>
              <a:t>Force others to d</a:t>
            </a:r>
            <a:r>
              <a:rPr lang="en-US" altLang="zh-CN" sz="2400" dirty="0">
                <a:effectLst/>
                <a:latin typeface="Times New Roman" panose="02020603050405020304" pitchFamily="18" charset="0"/>
                <a:ea typeface="宋体" panose="02010600030101010101" pitchFamily="2" charset="-122"/>
              </a:rPr>
              <a:t>rink beyond their capacity</a:t>
            </a:r>
            <a:endParaRPr lang="zh-CN" altLang="en-US" sz="3200" dirty="0">
              <a:latin typeface="Times New Roman" panose="02020603050405020304" pitchFamily="18" charset="0"/>
              <a:cs typeface="Times New Roman" panose="02020603050405020304" pitchFamily="18" charset="0"/>
            </a:endParaRPr>
          </a:p>
        </p:txBody>
      </p:sp>
      <p:sp>
        <p:nvSpPr>
          <p:cNvPr id="4" name="左大括号 3">
            <a:extLst>
              <a:ext uri="{FF2B5EF4-FFF2-40B4-BE49-F238E27FC236}">
                <a16:creationId xmlns:a16="http://schemas.microsoft.com/office/drawing/2014/main" id="{D65251E0-41CA-0859-BF13-9C8A663F6B90}"/>
              </a:ext>
            </a:extLst>
          </p:cNvPr>
          <p:cNvSpPr/>
          <p:nvPr/>
        </p:nvSpPr>
        <p:spPr>
          <a:xfrm>
            <a:off x="3208003" y="2853646"/>
            <a:ext cx="274936" cy="3106779"/>
          </a:xfrm>
          <a:prstGeom prst="leftBrace">
            <a:avLst/>
          </a:prstGeom>
          <a:ln w="19050"/>
        </p:spPr>
        <p:style>
          <a:lnRef idx="1">
            <a:schemeClr val="dk1"/>
          </a:lnRef>
          <a:fillRef idx="0">
            <a:schemeClr val="dk1"/>
          </a:fillRef>
          <a:effectRef idx="0">
            <a:schemeClr val="dk1"/>
          </a:effectRef>
          <a:fontRef idx="minor">
            <a:schemeClr val="tx1"/>
          </a:fontRef>
        </p:style>
        <p:txBody>
          <a:bodyPr rtlCol="0" anchor="ctr"/>
          <a:lstStyle/>
          <a:p>
            <a:pPr algn="ctr"/>
            <a:endParaRPr lang="zh-CN" altLang="en-US"/>
          </a:p>
        </p:txBody>
      </p:sp>
      <p:sp>
        <p:nvSpPr>
          <p:cNvPr id="7" name="文本框 6">
            <a:extLst>
              <a:ext uri="{FF2B5EF4-FFF2-40B4-BE49-F238E27FC236}">
                <a16:creationId xmlns:a16="http://schemas.microsoft.com/office/drawing/2014/main" id="{C04AEE54-91F5-9E43-4E3C-2CF9A39662A9}"/>
              </a:ext>
            </a:extLst>
          </p:cNvPr>
          <p:cNvSpPr txBox="1"/>
          <p:nvPr/>
        </p:nvSpPr>
        <p:spPr>
          <a:xfrm>
            <a:off x="3606225" y="4125411"/>
            <a:ext cx="5363110" cy="461665"/>
          </a:xfrm>
          <a:prstGeom prst="rect">
            <a:avLst/>
          </a:prstGeom>
          <a:noFill/>
        </p:spPr>
        <p:txBody>
          <a:bodyPr wrap="square" rtlCol="0">
            <a:spAutoFit/>
          </a:bodyPr>
          <a:lstStyle/>
          <a:p>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Drinking competition</a:t>
            </a:r>
            <a:endParaRPr lang="zh-CN" altLang="en-US" sz="3200" dirty="0">
              <a:latin typeface="Times New Roman" panose="02020603050405020304" pitchFamily="18" charset="0"/>
              <a:cs typeface="Times New Roman" panose="02020603050405020304" pitchFamily="18" charset="0"/>
            </a:endParaRPr>
          </a:p>
        </p:txBody>
      </p:sp>
      <p:sp>
        <p:nvSpPr>
          <p:cNvPr id="8" name="文本框 7">
            <a:extLst>
              <a:ext uri="{FF2B5EF4-FFF2-40B4-BE49-F238E27FC236}">
                <a16:creationId xmlns:a16="http://schemas.microsoft.com/office/drawing/2014/main" id="{DB854461-2E87-2A47-87BF-D0175CCEF042}"/>
              </a:ext>
            </a:extLst>
          </p:cNvPr>
          <p:cNvSpPr txBox="1"/>
          <p:nvPr/>
        </p:nvSpPr>
        <p:spPr>
          <a:xfrm>
            <a:off x="3595951" y="5590559"/>
            <a:ext cx="5363110" cy="461665"/>
          </a:xfrm>
          <a:prstGeom prst="rect">
            <a:avLst/>
          </a:prstGeom>
          <a:noFill/>
        </p:spPr>
        <p:txBody>
          <a:bodyPr wrap="square" rtlCol="0">
            <a:spAutoFit/>
          </a:bodyPr>
          <a:lstStyle/>
          <a:p>
            <a:r>
              <a:rPr lang="en-US" altLang="zh-CN" sz="2400" dirty="0">
                <a:effectLst/>
                <a:latin typeface="Times New Roman" panose="02020603050405020304" pitchFamily="18" charset="0"/>
                <a:ea typeface="宋体" panose="02010600030101010101" pitchFamily="2" charset="-122"/>
              </a:rPr>
              <a:t>…</a:t>
            </a:r>
            <a:endParaRPr lang="zh-CN" altLang="en-US" sz="3200" dirty="0">
              <a:latin typeface="Times New Roman" panose="02020603050405020304" pitchFamily="18" charset="0"/>
              <a:cs typeface="Times New Roman" panose="02020603050405020304" pitchFamily="18" charset="0"/>
            </a:endParaRPr>
          </a:p>
        </p:txBody>
      </p:sp>
      <p:sp>
        <p:nvSpPr>
          <p:cNvPr id="9" name="文本框 8">
            <a:extLst>
              <a:ext uri="{FF2B5EF4-FFF2-40B4-BE49-F238E27FC236}">
                <a16:creationId xmlns:a16="http://schemas.microsoft.com/office/drawing/2014/main" id="{4F6E7599-64DA-14F0-F223-35C00519E74A}"/>
              </a:ext>
            </a:extLst>
          </p:cNvPr>
          <p:cNvSpPr txBox="1"/>
          <p:nvPr/>
        </p:nvSpPr>
        <p:spPr>
          <a:xfrm>
            <a:off x="3595951" y="4836108"/>
            <a:ext cx="5363110" cy="461665"/>
          </a:xfrm>
          <a:prstGeom prst="rect">
            <a:avLst/>
          </a:prstGeom>
          <a:noFill/>
        </p:spPr>
        <p:txBody>
          <a:bodyPr wrap="square" rtlCol="0">
            <a:spAutoFit/>
          </a:bodyPr>
          <a:lstStyle/>
          <a:p>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Discrimination against non-drinkers</a:t>
            </a:r>
            <a:endParaRPr lang="zh-CN" alt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1983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包裹">
  <a:themeElements>
    <a:clrScheme name="包裹">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包裹">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包裹">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包裹</Template>
  <TotalTime>578</TotalTime>
  <Words>423</Words>
  <Application>Microsoft Office PowerPoint</Application>
  <PresentationFormat>宽屏</PresentationFormat>
  <Paragraphs>75</Paragraphs>
  <Slides>10</Slides>
  <Notes>9</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10</vt:i4>
      </vt:variant>
    </vt:vector>
  </HeadingPairs>
  <TitlesOfParts>
    <vt:vector size="16" baseType="lpstr">
      <vt:lpstr>����</vt:lpstr>
      <vt:lpstr>等线</vt:lpstr>
      <vt:lpstr>Arial</vt:lpstr>
      <vt:lpstr>Gill Sans MT</vt:lpstr>
      <vt:lpstr>Times New Roman</vt:lpstr>
      <vt:lpstr>包裹</vt:lpstr>
      <vt:lpstr>Liquor Culture in China</vt:lpstr>
      <vt:lpstr>Origin</vt:lpstr>
      <vt:lpstr>Classification</vt:lpstr>
      <vt:lpstr>Application</vt:lpstr>
      <vt:lpstr>Application</vt:lpstr>
      <vt:lpstr>Application</vt:lpstr>
      <vt:lpstr>Application</vt:lpstr>
      <vt:lpstr>Negative influence</vt:lpstr>
      <vt:lpstr>Negative influence</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卓凡 刘</dc:creator>
  <cp:lastModifiedBy>卓凡 刘</cp:lastModifiedBy>
  <cp:revision>119</cp:revision>
  <dcterms:created xsi:type="dcterms:W3CDTF">2024-09-07T05:49:16Z</dcterms:created>
  <dcterms:modified xsi:type="dcterms:W3CDTF">2024-09-12T09:07:58Z</dcterms:modified>
</cp:coreProperties>
</file>