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16"/>
  </p:handoutMasterIdLst>
  <p:sldIdLst>
    <p:sldId id="257" r:id="rId3"/>
    <p:sldId id="258" r:id="rId5"/>
    <p:sldId id="259" r:id="rId6"/>
    <p:sldId id="262" r:id="rId7"/>
    <p:sldId id="264" r:id="rId8"/>
    <p:sldId id="279" r:id="rId9"/>
    <p:sldId id="265" r:id="rId10"/>
    <p:sldId id="280" r:id="rId11"/>
    <p:sldId id="268" r:id="rId12"/>
    <p:sldId id="267" r:id="rId13"/>
    <p:sldId id="261" r:id="rId14"/>
    <p:sldId id="271" r:id="rId15"/>
  </p:sldIdLst>
  <p:sldSz cx="12192000" cy="6858000"/>
  <p:notesSz cx="6858000" cy="9144000"/>
  <p:embeddedFontLst>
    <p:embeddedFont>
      <p:font typeface="汉仪中黑简" panose="02010609000101010101" pitchFamily="49" charset="-122"/>
      <p:regular r:id="rId20"/>
    </p:embeddedFont>
    <p:embeddedFont>
      <p:font typeface="微软雅黑" panose="020B0503020204020204" charset="-122"/>
      <p:regular r:id="rId21"/>
    </p:embeddedFont>
    <p:embeddedFont>
      <p:font typeface="汉仪大宋简" panose="02010609000101010101" charset="-122"/>
      <p:regular r:id="rId22"/>
    </p:embeddedFont>
    <p:embeddedFont>
      <p:font typeface="等线" panose="02010600030101010101" charset="-122"/>
      <p:regular r:id="rId2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0" autoAdjust="0"/>
    <p:restoredTop sz="95244" autoAdjust="0"/>
  </p:normalViewPr>
  <p:slideViewPr>
    <p:cSldViewPr snapToGrid="0">
      <p:cViewPr>
        <p:scale>
          <a:sx n="70" d="100"/>
          <a:sy n="70" d="100"/>
        </p:scale>
        <p:origin x="528" y="31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2405" y="6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handoutMaster" Target="handoutMasters/handoutMaster1.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中黑简" panose="02010609000101010101" pitchFamily="49" charset="-122"/>
        <a:ea typeface="汉仪中黑简" panose="02010609000101010101" pitchFamily="49" charset="-122"/>
        <a:cs typeface="+mn-cs"/>
      </a:defRPr>
    </a:lvl1pPr>
    <a:lvl2pPr marL="457200" algn="l" defTabSz="914400" rtl="0" eaLnBrk="1" latinLnBrk="0" hangingPunct="1">
      <a:defRPr sz="1200" kern="1200">
        <a:solidFill>
          <a:schemeClr val="tx1"/>
        </a:solidFill>
        <a:latin typeface="汉仪中黑简" panose="02010609000101010101" pitchFamily="49" charset="-122"/>
        <a:ea typeface="汉仪中黑简" panose="02010609000101010101" pitchFamily="49" charset="-122"/>
        <a:cs typeface="+mn-cs"/>
      </a:defRPr>
    </a:lvl2pPr>
    <a:lvl3pPr marL="914400" algn="l" defTabSz="914400" rtl="0" eaLnBrk="1" latinLnBrk="0" hangingPunct="1">
      <a:defRPr sz="1200" kern="1200">
        <a:solidFill>
          <a:schemeClr val="tx1"/>
        </a:solidFill>
        <a:latin typeface="汉仪中黑简" panose="02010609000101010101" pitchFamily="49" charset="-122"/>
        <a:ea typeface="汉仪中黑简" panose="02010609000101010101" pitchFamily="49" charset="-122"/>
        <a:cs typeface="+mn-cs"/>
      </a:defRPr>
    </a:lvl3pPr>
    <a:lvl4pPr marL="1371600" algn="l" defTabSz="914400" rtl="0" eaLnBrk="1" latinLnBrk="0" hangingPunct="1">
      <a:defRPr sz="1200" kern="1200">
        <a:solidFill>
          <a:schemeClr val="tx1"/>
        </a:solidFill>
        <a:latin typeface="汉仪中黑简" panose="02010609000101010101" pitchFamily="49" charset="-122"/>
        <a:ea typeface="汉仪中黑简" panose="02010609000101010101" pitchFamily="49" charset="-122"/>
        <a:cs typeface="+mn-cs"/>
      </a:defRPr>
    </a:lvl4pPr>
    <a:lvl5pPr marL="1828800" algn="l" defTabSz="914400" rtl="0" eaLnBrk="1" latinLnBrk="0" hangingPunct="1">
      <a:defRPr sz="1200" kern="1200">
        <a:solidFill>
          <a:schemeClr val="tx1"/>
        </a:solidFill>
        <a:latin typeface="汉仪中黑简" panose="02010609000101010101" pitchFamily="49" charset="-122"/>
        <a:ea typeface="汉仪中黑简" panose="02010609000101010101" pitchFamily="49"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3000"/>
    </mc:Choice>
    <mc:Fallback>
      <p:transition spd="slow" advClick="0"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1.jpeg"/><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7899787667"/>
          <p:cNvPicPr>
            <a:picLocks noChangeAspect="1"/>
          </p:cNvPicPr>
          <p:nvPr userDrawn="1"/>
        </p:nvPicPr>
        <p:blipFill>
          <a:blip r:embed="rId9" cstate="print"/>
          <a:stretch>
            <a:fillRect/>
          </a:stretch>
        </p:blipFill>
        <p:spPr>
          <a:xfrm>
            <a:off x="-15875" y="1270"/>
            <a:ext cx="12192000" cy="685673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4" Type="http://schemas.openxmlformats.org/officeDocument/2006/relationships/notesSlide" Target="../notesSlides/notesSlide10.xml"/><Relationship Id="rId13" Type="http://schemas.openxmlformats.org/officeDocument/2006/relationships/slideLayout" Target="../slideLayouts/slideLayout7.xml"/><Relationship Id="rId12" Type="http://schemas.openxmlformats.org/officeDocument/2006/relationships/image" Target="../media/image19.jpeg"/><Relationship Id="rId11" Type="http://schemas.openxmlformats.org/officeDocument/2006/relationships/image" Target="../media/image18.jpeg"/><Relationship Id="rId10" Type="http://schemas.openxmlformats.org/officeDocument/2006/relationships/tags" Target="../tags/tag46.xml"/><Relationship Id="rId1" Type="http://schemas.openxmlformats.org/officeDocument/2006/relationships/tags" Target="../tags/tag37.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tags" Target="../tags/tag47.xml"/><Relationship Id="rId2" Type="http://schemas.openxmlformats.org/officeDocument/2006/relationships/image" Target="../media/image21.jpeg"/><Relationship Id="rId1"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1" Type="http://schemas.openxmlformats.org/officeDocument/2006/relationships/notesSlide" Target="../notesSlides/notesSlide2.xml"/><Relationship Id="rId10" Type="http://schemas.openxmlformats.org/officeDocument/2006/relationships/slideLayout" Target="../slideLayouts/slideLayout2.xml"/><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4" Type="http://schemas.openxmlformats.org/officeDocument/2006/relationships/notesSlide" Target="../notesSlides/notesSlide4.xml"/><Relationship Id="rId13" Type="http://schemas.openxmlformats.org/officeDocument/2006/relationships/slideLayout" Target="../slideLayouts/slideLayout7.xml"/><Relationship Id="rId12" Type="http://schemas.openxmlformats.org/officeDocument/2006/relationships/image" Target="../media/image8.jpeg"/><Relationship Id="rId11" Type="http://schemas.openxmlformats.org/officeDocument/2006/relationships/image" Target="../media/image7.jpeg"/><Relationship Id="rId10" Type="http://schemas.openxmlformats.org/officeDocument/2006/relationships/image" Target="../media/image6.jpeg"/><Relationship Id="rId1" Type="http://schemas.openxmlformats.org/officeDocument/2006/relationships/tags" Target="../tags/tag9.xml"/></Relationships>
</file>

<file path=ppt/slides/_rels/slide5.xml.rels><?xml version="1.0" encoding="UTF-8" standalone="yes"?>
<Relationships xmlns="http://schemas.openxmlformats.org/package/2006/relationships"><Relationship Id="rId9" Type="http://schemas.openxmlformats.org/officeDocument/2006/relationships/image" Target="../media/image12.jpeg"/><Relationship Id="rId8" Type="http://schemas.openxmlformats.org/officeDocument/2006/relationships/image" Target="../media/image11.jpeg"/><Relationship Id="rId7" Type="http://schemas.openxmlformats.org/officeDocument/2006/relationships/tags" Target="../tags/tag2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1" Type="http://schemas.openxmlformats.org/officeDocument/2006/relationships/notesSlide" Target="../notesSlides/notesSlide5.xml"/><Relationship Id="rId10" Type="http://schemas.openxmlformats.org/officeDocument/2006/relationships/slideLayout" Target="../slideLayouts/slideLayout7.xml"/><Relationship Id="rId1" Type="http://schemas.openxmlformats.org/officeDocument/2006/relationships/tags" Target="../tags/tag18.xml"/></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xml"/><Relationship Id="rId7" Type="http://schemas.openxmlformats.org/officeDocument/2006/relationships/image" Target="../media/image15.jpeg"/><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tags" Target="../tags/tag23.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0" Type="http://schemas.openxmlformats.org/officeDocument/2006/relationships/notesSlide" Target="../notesSlides/notesSlide7.xml"/><Relationship Id="rId1" Type="http://schemas.openxmlformats.org/officeDocument/2006/relationships/tags" Target="../tags/tag2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7.xml"/><Relationship Id="rId7" Type="http://schemas.openxmlformats.org/officeDocument/2006/relationships/image" Target="../media/image17.jpeg"/><Relationship Id="rId6" Type="http://schemas.openxmlformats.org/officeDocument/2006/relationships/image" Target="../media/image16.jpeg"/><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798897798978978"/>
          <p:cNvPicPr>
            <a:picLocks noChangeAspect="1"/>
          </p:cNvPicPr>
          <p:nvPr/>
        </p:nvPicPr>
        <p:blipFill>
          <a:blip r:embed="rId1" cstate="print"/>
          <a:stretch>
            <a:fillRect/>
          </a:stretch>
        </p:blipFill>
        <p:spPr>
          <a:xfrm>
            <a:off x="0" y="0"/>
            <a:ext cx="12192000" cy="6856730"/>
          </a:xfrm>
          <a:prstGeom prst="rect">
            <a:avLst/>
          </a:prstGeom>
        </p:spPr>
      </p:pic>
      <p:sp>
        <p:nvSpPr>
          <p:cNvPr id="5" name="文本框"/>
          <p:cNvSpPr txBox="1">
            <a:spLocks noChangeArrowheads="1"/>
          </p:cNvSpPr>
          <p:nvPr/>
        </p:nvSpPr>
        <p:spPr bwMode="auto">
          <a:xfrm>
            <a:off x="6445885" y="5529580"/>
            <a:ext cx="2051050" cy="462280"/>
          </a:xfrm>
          <a:prstGeom prst="rect">
            <a:avLst/>
          </a:prstGeom>
          <a:solidFill>
            <a:srgbClr val="0141A5"/>
          </a:solidFill>
          <a:ln>
            <a:noFill/>
          </a:ln>
          <a:effectLst/>
        </p:spPr>
        <p:txBody>
          <a:bodyPr vert="horz" wrap="square" lIns="91416" tIns="45708" rIns="91416" bIns="45708"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2000" b="0" dirty="0">
                <a:solidFill>
                  <a:schemeClr val="bg1"/>
                </a:solidFill>
                <a:latin typeface="Times New Roman" panose="02020603050405020304" charset="0"/>
                <a:ea typeface="汉仪中黑简" panose="02010609000101010101" pitchFamily="49" charset="-122"/>
                <a:cs typeface="Times New Roman" panose="02020603050405020304" charset="0"/>
                <a:sym typeface="+mn-lt"/>
              </a:rPr>
              <a:t>Speaker</a:t>
            </a:r>
            <a:r>
              <a:rPr lang="zh-CN" altLang="en-US" sz="1400" b="0" dirty="0">
                <a:solidFill>
                  <a:schemeClr val="bg1"/>
                </a:solidFill>
                <a:latin typeface="汉仪中黑简" panose="02010609000101010101" pitchFamily="49" charset="-122"/>
                <a:ea typeface="汉仪中黑简" panose="02010609000101010101" pitchFamily="49" charset="-122"/>
                <a:cs typeface="+mn-ea"/>
                <a:sym typeface="+mn-lt"/>
              </a:rPr>
              <a:t>：</a:t>
            </a:r>
            <a:r>
              <a:rPr lang="zh-CN" altLang="en-US" sz="2000" b="0" dirty="0">
                <a:solidFill>
                  <a:schemeClr val="bg1"/>
                </a:solidFill>
                <a:latin typeface="微软雅黑" panose="020B0503020204020204" charset="-122"/>
                <a:ea typeface="微软雅黑" panose="020B0503020204020204" charset="-122"/>
                <a:cs typeface="+mn-ea"/>
                <a:sym typeface="+mn-lt"/>
              </a:rPr>
              <a:t>蒋克雨</a:t>
            </a:r>
            <a:endParaRPr lang="en-US" altLang="zh-CN" sz="2000" b="0" dirty="0">
              <a:solidFill>
                <a:schemeClr val="bg1"/>
              </a:solidFill>
              <a:latin typeface="微软雅黑" panose="020B0503020204020204" charset="-122"/>
              <a:ea typeface="微软雅黑" panose="020B0503020204020204" charset="-122"/>
              <a:cs typeface="+mn-ea"/>
              <a:sym typeface="+mn-lt"/>
            </a:endParaRPr>
          </a:p>
        </p:txBody>
      </p:sp>
      <p:sp>
        <p:nvSpPr>
          <p:cNvPr id="3" name="文本框"/>
          <p:cNvSpPr txBox="1">
            <a:spLocks noChangeArrowheads="1"/>
          </p:cNvSpPr>
          <p:nvPr/>
        </p:nvSpPr>
        <p:spPr bwMode="auto">
          <a:xfrm>
            <a:off x="6445885" y="6243320"/>
            <a:ext cx="2051685" cy="447040"/>
          </a:xfrm>
          <a:prstGeom prst="rect">
            <a:avLst/>
          </a:prstGeom>
          <a:solidFill>
            <a:srgbClr val="0141A5"/>
          </a:solidFill>
          <a:ln>
            <a:noFill/>
          </a:ln>
          <a:effectLst/>
        </p:spPr>
        <p:txBody>
          <a:bodyPr vert="horz" wrap="square" lIns="91416" tIns="45708" rIns="91416" bIns="45708"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2000" b="0" dirty="0">
                <a:solidFill>
                  <a:schemeClr val="bg1"/>
                </a:solidFill>
                <a:latin typeface="Times New Roman" panose="02020603050405020304" charset="0"/>
                <a:ea typeface="汉仪中黑简" panose="02010609000101010101" pitchFamily="49" charset="-122"/>
                <a:cs typeface="Times New Roman" panose="02020603050405020304" charset="0"/>
                <a:sym typeface="+mn-lt"/>
              </a:rPr>
              <a:t>Date</a:t>
            </a:r>
            <a:r>
              <a:rPr lang="zh-CN" altLang="en-US" sz="1400" b="0" dirty="0">
                <a:solidFill>
                  <a:schemeClr val="bg1"/>
                </a:solidFill>
                <a:latin typeface="汉仪中黑简" panose="02010609000101010101" pitchFamily="49" charset="-122"/>
                <a:ea typeface="汉仪中黑简" panose="02010609000101010101" pitchFamily="49" charset="-122"/>
                <a:cs typeface="+mn-ea"/>
                <a:sym typeface="+mn-lt"/>
              </a:rPr>
              <a:t>：</a:t>
            </a:r>
            <a:r>
              <a:rPr lang="en-US" altLang="zh-CN" sz="2000" b="0" dirty="0">
                <a:solidFill>
                  <a:schemeClr val="bg1"/>
                </a:solidFill>
                <a:latin typeface="Times New Roman" panose="02020603050405020304" charset="0"/>
                <a:ea typeface="汉仪中黑简" panose="02010609000101010101" pitchFamily="49" charset="-122"/>
                <a:cs typeface="+mn-ea"/>
                <a:sym typeface="+mn-lt"/>
              </a:rPr>
              <a:t>2025.</a:t>
            </a:r>
            <a:r>
              <a:rPr lang="en-US" altLang="zh-CN" sz="2000" b="0" dirty="0">
                <a:solidFill>
                  <a:schemeClr val="bg1"/>
                </a:solidFill>
                <a:latin typeface="Times New Roman" panose="02020603050405020304" charset="0"/>
                <a:ea typeface="汉仪中黑简" panose="02010609000101010101" pitchFamily="49" charset="-122"/>
                <a:cs typeface="Times New Roman" panose="02020603050405020304" charset="0"/>
                <a:sym typeface="+mn-lt"/>
              </a:rPr>
              <a:t>11.6</a:t>
            </a:r>
            <a:endParaRPr lang="en-US" altLang="zh-CN" sz="2000" b="0" dirty="0">
              <a:solidFill>
                <a:schemeClr val="bg1"/>
              </a:solidFill>
              <a:latin typeface="Times New Roman" panose="02020603050405020304" charset="0"/>
              <a:ea typeface="汉仪中黑简" panose="02010609000101010101" pitchFamily="49" charset="-122"/>
              <a:cs typeface="Times New Roman" panose="02020603050405020304" charset="0"/>
              <a:sym typeface="+mn-lt"/>
            </a:endParaRPr>
          </a:p>
        </p:txBody>
      </p:sp>
      <p:sp>
        <p:nvSpPr>
          <p:cNvPr id="6" name="TextBox 5"/>
          <p:cNvSpPr txBox="1"/>
          <p:nvPr/>
        </p:nvSpPr>
        <p:spPr>
          <a:xfrm>
            <a:off x="6799580" y="1962150"/>
            <a:ext cx="3773805" cy="94805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Font typeface="Arial" panose="020B0604020202020204" pitchFamily="34" charset="0"/>
              <a:buNone/>
            </a:pPr>
            <a:r>
              <a:rPr lang="en-US" altLang="zh-CN" sz="4400" spc="300" dirty="0">
                <a:solidFill>
                  <a:schemeClr val="bg1"/>
                </a:solidFill>
                <a:effectLst/>
                <a:latin typeface="Times New Roman" panose="02020603050405020304" charset="0"/>
                <a:ea typeface="微软雅黑" panose="020B0503020204020204" charset="-122"/>
                <a:cs typeface="Times New Roman" panose="02020603050405020304" charset="0"/>
              </a:rPr>
              <a:t>Zhongyuan</a:t>
            </a:r>
            <a:endParaRPr lang="en-US" altLang="zh-CN" sz="4400" spc="300" dirty="0">
              <a:solidFill>
                <a:schemeClr val="bg1"/>
              </a:solidFill>
              <a:effectLst/>
              <a:latin typeface="Times New Roman" panose="02020603050405020304" charset="0"/>
              <a:ea typeface="微软雅黑" panose="020B0503020204020204" charset="-122"/>
              <a:cs typeface="Times New Roman" panose="02020603050405020304" charset="0"/>
            </a:endParaRPr>
          </a:p>
        </p:txBody>
      </p:sp>
      <p:pic>
        <p:nvPicPr>
          <p:cNvPr id="8" name="图片 7" descr="89080980908"/>
          <p:cNvPicPr>
            <a:picLocks noChangeAspect="1"/>
          </p:cNvPicPr>
          <p:nvPr/>
        </p:nvPicPr>
        <p:blipFill>
          <a:blip r:embed="rId2"/>
          <a:stretch>
            <a:fillRect/>
          </a:stretch>
        </p:blipFill>
        <p:spPr>
          <a:xfrm>
            <a:off x="5726430" y="273050"/>
            <a:ext cx="6369050" cy="5088890"/>
          </a:xfrm>
          <a:prstGeom prst="rect">
            <a:avLst/>
          </a:prstGeom>
        </p:spPr>
      </p:pic>
      <p:sp>
        <p:nvSpPr>
          <p:cNvPr id="10" name="TextBox 5"/>
          <p:cNvSpPr txBox="1"/>
          <p:nvPr/>
        </p:nvSpPr>
        <p:spPr>
          <a:xfrm>
            <a:off x="8013700" y="2999105"/>
            <a:ext cx="2886075" cy="53975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Font typeface="Arial" panose="020B0604020202020204" pitchFamily="34" charset="0"/>
              <a:buNone/>
            </a:pPr>
            <a:r>
              <a:rPr lang="en-US" altLang="zh-CN" sz="4400" spc="300" dirty="0">
                <a:solidFill>
                  <a:schemeClr val="bg1"/>
                </a:solidFill>
                <a:effectLst/>
                <a:latin typeface="Times New Roman" panose="02020603050405020304" charset="0"/>
                <a:ea typeface="汉仪大宋简" panose="02010609000101010101" charset="-122"/>
                <a:cs typeface="Times New Roman" panose="02020603050405020304" charset="0"/>
              </a:rPr>
              <a:t>Festival</a:t>
            </a:r>
            <a:endParaRPr lang="en-US" altLang="zh-CN" sz="4400" spc="300" dirty="0">
              <a:solidFill>
                <a:schemeClr val="bg1"/>
              </a:solidFill>
              <a:effectLst/>
              <a:latin typeface="Times New Roman" panose="02020603050405020304" charset="0"/>
              <a:ea typeface="汉仪大宋简" panose="02010609000101010101" charset="-122"/>
              <a:cs typeface="Times New Roman" panose="02020603050405020304" charset="0"/>
            </a:endParaRPr>
          </a:p>
        </p:txBody>
      </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任意多边形: 形状 15"/>
          <p:cNvSpPr/>
          <p:nvPr>
            <p:custDataLst>
              <p:tags r:id="rId1"/>
            </p:custDataLst>
          </p:nvPr>
        </p:nvSpPr>
        <p:spPr>
          <a:xfrm>
            <a:off x="685800" y="896620"/>
            <a:ext cx="4360545" cy="1976755"/>
          </a:xfrm>
          <a:custGeom>
            <a:avLst/>
            <a:gdLst>
              <a:gd name="connsiteX0" fmla="*/ 303219 w 3440113"/>
              <a:gd name="connsiteY0" fmla="*/ 0 h 1819275"/>
              <a:gd name="connsiteX1" fmla="*/ 3136894 w 3440113"/>
              <a:gd name="connsiteY1" fmla="*/ 0 h 1819275"/>
              <a:gd name="connsiteX2" fmla="*/ 3440113 w 3440113"/>
              <a:gd name="connsiteY2" fmla="*/ 303219 h 1819275"/>
              <a:gd name="connsiteX3" fmla="*/ 3440113 w 3440113"/>
              <a:gd name="connsiteY3" fmla="*/ 1516056 h 1819275"/>
              <a:gd name="connsiteX4" fmla="*/ 3136894 w 3440113"/>
              <a:gd name="connsiteY4" fmla="*/ 1819275 h 1819275"/>
              <a:gd name="connsiteX5" fmla="*/ 303219 w 3440113"/>
              <a:gd name="connsiteY5" fmla="*/ 1819275 h 1819275"/>
              <a:gd name="connsiteX6" fmla="*/ 0 w 3440113"/>
              <a:gd name="connsiteY6" fmla="*/ 1516056 h 1819275"/>
              <a:gd name="connsiteX7" fmla="*/ 0 w 3440113"/>
              <a:gd name="connsiteY7" fmla="*/ 303219 h 1819275"/>
              <a:gd name="connsiteX8" fmla="*/ 303219 w 3440113"/>
              <a:gd name="connsiteY8" fmla="*/ 0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113" h="1819275">
                <a:moveTo>
                  <a:pt x="303219" y="0"/>
                </a:moveTo>
                <a:lnTo>
                  <a:pt x="3136894" y="0"/>
                </a:lnTo>
                <a:cubicBezTo>
                  <a:pt x="3304357" y="0"/>
                  <a:pt x="3440113" y="135756"/>
                  <a:pt x="3440113" y="303219"/>
                </a:cubicBezTo>
                <a:lnTo>
                  <a:pt x="3440113" y="1516056"/>
                </a:lnTo>
                <a:cubicBezTo>
                  <a:pt x="3440113" y="1683519"/>
                  <a:pt x="3304357" y="1819275"/>
                  <a:pt x="3136894" y="1819275"/>
                </a:cubicBezTo>
                <a:lnTo>
                  <a:pt x="303219" y="1819275"/>
                </a:lnTo>
                <a:cubicBezTo>
                  <a:pt x="135756" y="1819275"/>
                  <a:pt x="0" y="1683519"/>
                  <a:pt x="0" y="1516056"/>
                </a:cubicBezTo>
                <a:lnTo>
                  <a:pt x="0" y="303219"/>
                </a:lnTo>
                <a:cubicBezTo>
                  <a:pt x="0" y="135756"/>
                  <a:pt x="135756" y="0"/>
                  <a:pt x="303219" y="0"/>
                </a:cubicBezTo>
                <a:close/>
              </a:path>
            </a:pathLst>
          </a:custGeom>
          <a:gradFill>
            <a:gsLst>
              <a:gs pos="0">
                <a:srgbClr val="0141A5"/>
              </a:gs>
              <a:gs pos="81000">
                <a:srgbClr val="0141A5">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汉仪中黑简" panose="02010609000101010101" pitchFamily="49" charset="-122"/>
              <a:ea typeface="汉仪中黑简" panose="02010609000101010101" pitchFamily="49" charset="-122"/>
              <a:sym typeface="汉仪中黑简" panose="02010609000101010101" pitchFamily="49" charset="-122"/>
            </a:endParaRPr>
          </a:p>
        </p:txBody>
      </p:sp>
      <p:sp>
        <p:nvSpPr>
          <p:cNvPr id="17" name="椭圆 16"/>
          <p:cNvSpPr/>
          <p:nvPr>
            <p:custDataLst>
              <p:tags r:id="rId2"/>
            </p:custDataLst>
          </p:nvPr>
        </p:nvSpPr>
        <p:spPr bwMode="auto">
          <a:xfrm>
            <a:off x="399415" y="1102394"/>
            <a:ext cx="590794" cy="590794"/>
          </a:xfrm>
          <a:prstGeom prst="ellipse">
            <a:avLst/>
          </a:prstGeom>
          <a:solidFill>
            <a:srgbClr val="0141A5"/>
          </a:solidFill>
          <a:ln>
            <a:noFill/>
          </a:ln>
          <a:effectLst>
            <a:outerShdw blurRad="584200" dist="203200" dir="5400000" sx="92000" sy="9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solidFill>
                <a:schemeClr val="bg1"/>
              </a:solidFill>
              <a:latin typeface="汉仪中黑简" panose="02010609000101010101" pitchFamily="49" charset="-122"/>
              <a:ea typeface="汉仪中黑简" panose="02010609000101010101" pitchFamily="49" charset="-122"/>
              <a:sym typeface="汉仪中黑简" panose="02010609000101010101" pitchFamily="49" charset="-122"/>
            </a:endParaRPr>
          </a:p>
        </p:txBody>
      </p:sp>
      <p:sp>
        <p:nvSpPr>
          <p:cNvPr id="18" name="椭圆 2"/>
          <p:cNvSpPr/>
          <p:nvPr>
            <p:custDataLst>
              <p:tags r:id="rId3"/>
            </p:custDataLst>
          </p:nvPr>
        </p:nvSpPr>
        <p:spPr bwMode="auto">
          <a:xfrm>
            <a:off x="554861" y="1237218"/>
            <a:ext cx="278055" cy="298866"/>
          </a:xfrm>
          <a:custGeom>
            <a:avLst/>
            <a:gdLst>
              <a:gd name="connsiteX0" fmla="*/ 266761 w 565186"/>
              <a:gd name="connsiteY0" fmla="*/ 383537 h 606735"/>
              <a:gd name="connsiteX1" fmla="*/ 298145 w 565186"/>
              <a:gd name="connsiteY1" fmla="*/ 383537 h 606735"/>
              <a:gd name="connsiteX2" fmla="*/ 298145 w 565186"/>
              <a:gd name="connsiteY2" fmla="*/ 426731 h 606735"/>
              <a:gd name="connsiteX3" fmla="*/ 485518 w 565186"/>
              <a:gd name="connsiteY3" fmla="*/ 426731 h 606735"/>
              <a:gd name="connsiteX4" fmla="*/ 513188 w 565186"/>
              <a:gd name="connsiteY4" fmla="*/ 454352 h 606735"/>
              <a:gd name="connsiteX5" fmla="*/ 513188 w 565186"/>
              <a:gd name="connsiteY5" fmla="*/ 503015 h 606735"/>
              <a:gd name="connsiteX6" fmla="*/ 537793 w 565186"/>
              <a:gd name="connsiteY6" fmla="*/ 503015 h 606735"/>
              <a:gd name="connsiteX7" fmla="*/ 565184 w 565186"/>
              <a:gd name="connsiteY7" fmla="*/ 530729 h 606735"/>
              <a:gd name="connsiteX8" fmla="*/ 565184 w 565186"/>
              <a:gd name="connsiteY8" fmla="*/ 579021 h 606735"/>
              <a:gd name="connsiteX9" fmla="*/ 537422 w 565186"/>
              <a:gd name="connsiteY9" fmla="*/ 606735 h 606735"/>
              <a:gd name="connsiteX10" fmla="*/ 456920 w 565186"/>
              <a:gd name="connsiteY10" fmla="*/ 606735 h 606735"/>
              <a:gd name="connsiteX11" fmla="*/ 429250 w 565186"/>
              <a:gd name="connsiteY11" fmla="*/ 579021 h 606735"/>
              <a:gd name="connsiteX12" fmla="*/ 429250 w 565186"/>
              <a:gd name="connsiteY12" fmla="*/ 530729 h 606735"/>
              <a:gd name="connsiteX13" fmla="*/ 456920 w 565186"/>
              <a:gd name="connsiteY13" fmla="*/ 503015 h 606735"/>
              <a:gd name="connsiteX14" fmla="*/ 481618 w 565186"/>
              <a:gd name="connsiteY14" fmla="*/ 503015 h 606735"/>
              <a:gd name="connsiteX15" fmla="*/ 481618 w 565186"/>
              <a:gd name="connsiteY15" fmla="*/ 458060 h 606735"/>
              <a:gd name="connsiteX16" fmla="*/ 297959 w 565186"/>
              <a:gd name="connsiteY16" fmla="*/ 458060 h 606735"/>
              <a:gd name="connsiteX17" fmla="*/ 297959 w 565186"/>
              <a:gd name="connsiteY17" fmla="*/ 503015 h 606735"/>
              <a:gd name="connsiteX18" fmla="*/ 322843 w 565186"/>
              <a:gd name="connsiteY18" fmla="*/ 503015 h 606735"/>
              <a:gd name="connsiteX19" fmla="*/ 350606 w 565186"/>
              <a:gd name="connsiteY19" fmla="*/ 530729 h 606735"/>
              <a:gd name="connsiteX20" fmla="*/ 350606 w 565186"/>
              <a:gd name="connsiteY20" fmla="*/ 579021 h 606735"/>
              <a:gd name="connsiteX21" fmla="*/ 322843 w 565186"/>
              <a:gd name="connsiteY21" fmla="*/ 606735 h 606735"/>
              <a:gd name="connsiteX22" fmla="*/ 242434 w 565186"/>
              <a:gd name="connsiteY22" fmla="*/ 606735 h 606735"/>
              <a:gd name="connsiteX23" fmla="*/ 214672 w 565186"/>
              <a:gd name="connsiteY23" fmla="*/ 579021 h 606735"/>
              <a:gd name="connsiteX24" fmla="*/ 214672 w 565186"/>
              <a:gd name="connsiteY24" fmla="*/ 530729 h 606735"/>
              <a:gd name="connsiteX25" fmla="*/ 242434 w 565186"/>
              <a:gd name="connsiteY25" fmla="*/ 503015 h 606735"/>
              <a:gd name="connsiteX26" fmla="*/ 266761 w 565186"/>
              <a:gd name="connsiteY26" fmla="*/ 503015 h 606735"/>
              <a:gd name="connsiteX27" fmla="*/ 266761 w 565186"/>
              <a:gd name="connsiteY27" fmla="*/ 458060 h 606735"/>
              <a:gd name="connsiteX28" fmla="*/ 83659 w 565186"/>
              <a:gd name="connsiteY28" fmla="*/ 458060 h 606735"/>
              <a:gd name="connsiteX29" fmla="*/ 83659 w 565186"/>
              <a:gd name="connsiteY29" fmla="*/ 503015 h 606735"/>
              <a:gd name="connsiteX30" fmla="*/ 108171 w 565186"/>
              <a:gd name="connsiteY30" fmla="*/ 503015 h 606735"/>
              <a:gd name="connsiteX31" fmla="*/ 135934 w 565186"/>
              <a:gd name="connsiteY31" fmla="*/ 530729 h 606735"/>
              <a:gd name="connsiteX32" fmla="*/ 135934 w 565186"/>
              <a:gd name="connsiteY32" fmla="*/ 579021 h 606735"/>
              <a:gd name="connsiteX33" fmla="*/ 108171 w 565186"/>
              <a:gd name="connsiteY33" fmla="*/ 606735 h 606735"/>
              <a:gd name="connsiteX34" fmla="*/ 27762 w 565186"/>
              <a:gd name="connsiteY34" fmla="*/ 606735 h 606735"/>
              <a:gd name="connsiteX35" fmla="*/ 0 w 565186"/>
              <a:gd name="connsiteY35" fmla="*/ 579021 h 606735"/>
              <a:gd name="connsiteX36" fmla="*/ 0 w 565186"/>
              <a:gd name="connsiteY36" fmla="*/ 530729 h 606735"/>
              <a:gd name="connsiteX37" fmla="*/ 27762 w 565186"/>
              <a:gd name="connsiteY37" fmla="*/ 503015 h 606735"/>
              <a:gd name="connsiteX38" fmla="*/ 52368 w 565186"/>
              <a:gd name="connsiteY38" fmla="*/ 503015 h 606735"/>
              <a:gd name="connsiteX39" fmla="*/ 52368 w 565186"/>
              <a:gd name="connsiteY39" fmla="*/ 454352 h 606735"/>
              <a:gd name="connsiteX40" fmla="*/ 79945 w 565186"/>
              <a:gd name="connsiteY40" fmla="*/ 426731 h 606735"/>
              <a:gd name="connsiteX41" fmla="*/ 266761 w 565186"/>
              <a:gd name="connsiteY41" fmla="*/ 426731 h 606735"/>
              <a:gd name="connsiteX42" fmla="*/ 228875 w 565186"/>
              <a:gd name="connsiteY42" fmla="*/ 210792 h 606735"/>
              <a:gd name="connsiteX43" fmla="*/ 257747 w 565186"/>
              <a:gd name="connsiteY43" fmla="*/ 301729 h 606735"/>
              <a:gd name="connsiteX44" fmla="*/ 261739 w 565186"/>
              <a:gd name="connsiteY44" fmla="*/ 314150 h 606735"/>
              <a:gd name="connsiteX45" fmla="*/ 274551 w 565186"/>
              <a:gd name="connsiteY45" fmla="*/ 277535 h 606735"/>
              <a:gd name="connsiteX46" fmla="*/ 282349 w 565186"/>
              <a:gd name="connsiteY46" fmla="*/ 234152 h 606735"/>
              <a:gd name="connsiteX47" fmla="*/ 282535 w 565186"/>
              <a:gd name="connsiteY47" fmla="*/ 234152 h 606735"/>
              <a:gd name="connsiteX48" fmla="*/ 282628 w 565186"/>
              <a:gd name="connsiteY48" fmla="*/ 234152 h 606735"/>
              <a:gd name="connsiteX49" fmla="*/ 282721 w 565186"/>
              <a:gd name="connsiteY49" fmla="*/ 234152 h 606735"/>
              <a:gd name="connsiteX50" fmla="*/ 282906 w 565186"/>
              <a:gd name="connsiteY50" fmla="*/ 234152 h 606735"/>
              <a:gd name="connsiteX51" fmla="*/ 290704 w 565186"/>
              <a:gd name="connsiteY51" fmla="*/ 277535 h 606735"/>
              <a:gd name="connsiteX52" fmla="*/ 303516 w 565186"/>
              <a:gd name="connsiteY52" fmla="*/ 314150 h 606735"/>
              <a:gd name="connsiteX53" fmla="*/ 307508 w 565186"/>
              <a:gd name="connsiteY53" fmla="*/ 301729 h 606735"/>
              <a:gd name="connsiteX54" fmla="*/ 336380 w 565186"/>
              <a:gd name="connsiteY54" fmla="*/ 210792 h 606735"/>
              <a:gd name="connsiteX55" fmla="*/ 396167 w 565186"/>
              <a:gd name="connsiteY55" fmla="*/ 239714 h 606735"/>
              <a:gd name="connsiteX56" fmla="*/ 435344 w 565186"/>
              <a:gd name="connsiteY56" fmla="*/ 334173 h 606735"/>
              <a:gd name="connsiteX57" fmla="*/ 417705 w 565186"/>
              <a:gd name="connsiteY57" fmla="*/ 352064 h 606735"/>
              <a:gd name="connsiteX58" fmla="*/ 282906 w 565186"/>
              <a:gd name="connsiteY58" fmla="*/ 352064 h 606735"/>
              <a:gd name="connsiteX59" fmla="*/ 274922 w 565186"/>
              <a:gd name="connsiteY59" fmla="*/ 352064 h 606735"/>
              <a:gd name="connsiteX60" fmla="*/ 147736 w 565186"/>
              <a:gd name="connsiteY60" fmla="*/ 352064 h 606735"/>
              <a:gd name="connsiteX61" fmla="*/ 130004 w 565186"/>
              <a:gd name="connsiteY61" fmla="*/ 334173 h 606735"/>
              <a:gd name="connsiteX62" fmla="*/ 169088 w 565186"/>
              <a:gd name="connsiteY62" fmla="*/ 239714 h 606735"/>
              <a:gd name="connsiteX63" fmla="*/ 228875 w 565186"/>
              <a:gd name="connsiteY63" fmla="*/ 210792 h 606735"/>
              <a:gd name="connsiteX64" fmla="*/ 277351 w 565186"/>
              <a:gd name="connsiteY64" fmla="*/ 297 h 606735"/>
              <a:gd name="connsiteX65" fmla="*/ 316167 w 565186"/>
              <a:gd name="connsiteY65" fmla="*/ 8453 h 606735"/>
              <a:gd name="connsiteX66" fmla="*/ 335110 w 565186"/>
              <a:gd name="connsiteY66" fmla="*/ 26064 h 606735"/>
              <a:gd name="connsiteX67" fmla="*/ 355911 w 565186"/>
              <a:gd name="connsiteY67" fmla="*/ 91872 h 606735"/>
              <a:gd name="connsiteX68" fmla="*/ 353218 w 565186"/>
              <a:gd name="connsiteY68" fmla="*/ 102067 h 606735"/>
              <a:gd name="connsiteX69" fmla="*/ 359904 w 565186"/>
              <a:gd name="connsiteY69" fmla="*/ 129688 h 606735"/>
              <a:gd name="connsiteX70" fmla="*/ 346532 w 565186"/>
              <a:gd name="connsiteY70" fmla="*/ 153045 h 606735"/>
              <a:gd name="connsiteX71" fmla="*/ 299359 w 565186"/>
              <a:gd name="connsiteY71" fmla="*/ 211160 h 606735"/>
              <a:gd name="connsiteX72" fmla="*/ 264907 w 565186"/>
              <a:gd name="connsiteY72" fmla="*/ 211252 h 606735"/>
              <a:gd name="connsiteX73" fmla="*/ 217920 w 565186"/>
              <a:gd name="connsiteY73" fmla="*/ 153230 h 606735"/>
              <a:gd name="connsiteX74" fmla="*/ 204548 w 565186"/>
              <a:gd name="connsiteY74" fmla="*/ 129873 h 606735"/>
              <a:gd name="connsiteX75" fmla="*/ 211048 w 565186"/>
              <a:gd name="connsiteY75" fmla="*/ 102067 h 606735"/>
              <a:gd name="connsiteX76" fmla="*/ 208355 w 565186"/>
              <a:gd name="connsiteY76" fmla="*/ 91872 h 606735"/>
              <a:gd name="connsiteX77" fmla="*/ 208262 w 565186"/>
              <a:gd name="connsiteY77" fmla="*/ 59524 h 606735"/>
              <a:gd name="connsiteX78" fmla="*/ 227206 w 565186"/>
              <a:gd name="connsiteY78" fmla="*/ 26435 h 606735"/>
              <a:gd name="connsiteX79" fmla="*/ 244757 w 565186"/>
              <a:gd name="connsiteY79" fmla="*/ 11975 h 606735"/>
              <a:gd name="connsiteX80" fmla="*/ 261843 w 565186"/>
              <a:gd name="connsiteY80" fmla="*/ 3263 h 606735"/>
              <a:gd name="connsiteX81" fmla="*/ 277351 w 565186"/>
              <a:gd name="connsiteY81" fmla="*/ 297 h 60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65186" h="606735">
                <a:moveTo>
                  <a:pt x="266761" y="383537"/>
                </a:moveTo>
                <a:lnTo>
                  <a:pt x="298145" y="383537"/>
                </a:lnTo>
                <a:lnTo>
                  <a:pt x="298145" y="426731"/>
                </a:lnTo>
                <a:lnTo>
                  <a:pt x="485518" y="426731"/>
                </a:lnTo>
                <a:cubicBezTo>
                  <a:pt x="500746" y="426731"/>
                  <a:pt x="513188" y="439151"/>
                  <a:pt x="513188" y="454352"/>
                </a:cubicBezTo>
                <a:lnTo>
                  <a:pt x="513188" y="503015"/>
                </a:lnTo>
                <a:lnTo>
                  <a:pt x="537793" y="503015"/>
                </a:lnTo>
                <a:cubicBezTo>
                  <a:pt x="553021" y="503015"/>
                  <a:pt x="565370" y="515528"/>
                  <a:pt x="565184" y="530729"/>
                </a:cubicBezTo>
                <a:lnTo>
                  <a:pt x="565184" y="579021"/>
                </a:lnTo>
                <a:cubicBezTo>
                  <a:pt x="565184" y="594315"/>
                  <a:pt x="552742" y="606735"/>
                  <a:pt x="537422" y="606735"/>
                </a:cubicBezTo>
                <a:lnTo>
                  <a:pt x="456920" y="606735"/>
                </a:lnTo>
                <a:cubicBezTo>
                  <a:pt x="441600" y="606735"/>
                  <a:pt x="429250" y="594315"/>
                  <a:pt x="429250" y="579021"/>
                </a:cubicBezTo>
                <a:lnTo>
                  <a:pt x="429250" y="530729"/>
                </a:lnTo>
                <a:cubicBezTo>
                  <a:pt x="429250" y="515343"/>
                  <a:pt x="441600" y="503015"/>
                  <a:pt x="456920" y="503015"/>
                </a:cubicBezTo>
                <a:lnTo>
                  <a:pt x="481618" y="503015"/>
                </a:lnTo>
                <a:lnTo>
                  <a:pt x="481618" y="458060"/>
                </a:lnTo>
                <a:lnTo>
                  <a:pt x="297959" y="458060"/>
                </a:lnTo>
                <a:lnTo>
                  <a:pt x="297959" y="503015"/>
                </a:lnTo>
                <a:lnTo>
                  <a:pt x="322843" y="503015"/>
                </a:lnTo>
                <a:cubicBezTo>
                  <a:pt x="338256" y="503015"/>
                  <a:pt x="350606" y="515343"/>
                  <a:pt x="350606" y="530729"/>
                </a:cubicBezTo>
                <a:lnTo>
                  <a:pt x="350606" y="579021"/>
                </a:lnTo>
                <a:cubicBezTo>
                  <a:pt x="350606" y="594315"/>
                  <a:pt x="338256" y="606735"/>
                  <a:pt x="322843" y="606735"/>
                </a:cubicBezTo>
                <a:lnTo>
                  <a:pt x="242434" y="606735"/>
                </a:lnTo>
                <a:cubicBezTo>
                  <a:pt x="227021" y="606735"/>
                  <a:pt x="214672" y="594315"/>
                  <a:pt x="214672" y="579021"/>
                </a:cubicBezTo>
                <a:lnTo>
                  <a:pt x="214672" y="530729"/>
                </a:lnTo>
                <a:cubicBezTo>
                  <a:pt x="214672" y="515343"/>
                  <a:pt x="227021" y="503015"/>
                  <a:pt x="242434" y="503015"/>
                </a:cubicBezTo>
                <a:lnTo>
                  <a:pt x="266761" y="503015"/>
                </a:lnTo>
                <a:lnTo>
                  <a:pt x="266761" y="458060"/>
                </a:lnTo>
                <a:lnTo>
                  <a:pt x="83659" y="458060"/>
                </a:lnTo>
                <a:lnTo>
                  <a:pt x="83659" y="503015"/>
                </a:lnTo>
                <a:lnTo>
                  <a:pt x="108171" y="503015"/>
                </a:lnTo>
                <a:cubicBezTo>
                  <a:pt x="123585" y="503015"/>
                  <a:pt x="135934" y="515343"/>
                  <a:pt x="135934" y="530729"/>
                </a:cubicBezTo>
                <a:lnTo>
                  <a:pt x="135934" y="579021"/>
                </a:lnTo>
                <a:cubicBezTo>
                  <a:pt x="135934" y="594315"/>
                  <a:pt x="123585" y="606735"/>
                  <a:pt x="108171" y="606735"/>
                </a:cubicBezTo>
                <a:lnTo>
                  <a:pt x="27762" y="606735"/>
                </a:lnTo>
                <a:cubicBezTo>
                  <a:pt x="12349" y="606735"/>
                  <a:pt x="0" y="594315"/>
                  <a:pt x="0" y="579021"/>
                </a:cubicBezTo>
                <a:lnTo>
                  <a:pt x="0" y="530729"/>
                </a:lnTo>
                <a:cubicBezTo>
                  <a:pt x="0" y="515343"/>
                  <a:pt x="12349" y="503015"/>
                  <a:pt x="27762" y="503015"/>
                </a:cubicBezTo>
                <a:lnTo>
                  <a:pt x="52368" y="503015"/>
                </a:lnTo>
                <a:lnTo>
                  <a:pt x="52368" y="454352"/>
                </a:lnTo>
                <a:cubicBezTo>
                  <a:pt x="52368" y="439151"/>
                  <a:pt x="64717" y="426731"/>
                  <a:pt x="79945" y="426731"/>
                </a:cubicBezTo>
                <a:lnTo>
                  <a:pt x="266761" y="426731"/>
                </a:lnTo>
                <a:close/>
                <a:moveTo>
                  <a:pt x="228875" y="210792"/>
                </a:moveTo>
                <a:lnTo>
                  <a:pt x="257747" y="301729"/>
                </a:lnTo>
                <a:lnTo>
                  <a:pt x="261739" y="314150"/>
                </a:lnTo>
                <a:lnTo>
                  <a:pt x="274551" y="277535"/>
                </a:lnTo>
                <a:cubicBezTo>
                  <a:pt x="245029" y="236098"/>
                  <a:pt x="276779" y="234152"/>
                  <a:pt x="282349" y="234152"/>
                </a:cubicBezTo>
                <a:lnTo>
                  <a:pt x="282535" y="234152"/>
                </a:lnTo>
                <a:lnTo>
                  <a:pt x="282628" y="234152"/>
                </a:lnTo>
                <a:lnTo>
                  <a:pt x="282721" y="234152"/>
                </a:lnTo>
                <a:lnTo>
                  <a:pt x="282906" y="234152"/>
                </a:lnTo>
                <a:cubicBezTo>
                  <a:pt x="288476" y="234245"/>
                  <a:pt x="320412" y="236284"/>
                  <a:pt x="290704" y="277535"/>
                </a:cubicBezTo>
                <a:lnTo>
                  <a:pt x="303516" y="314150"/>
                </a:lnTo>
                <a:lnTo>
                  <a:pt x="307508" y="301729"/>
                </a:lnTo>
                <a:lnTo>
                  <a:pt x="336380" y="210792"/>
                </a:lnTo>
                <a:cubicBezTo>
                  <a:pt x="336380" y="210792"/>
                  <a:pt x="358754" y="225531"/>
                  <a:pt x="396167" y="239714"/>
                </a:cubicBezTo>
                <a:cubicBezTo>
                  <a:pt x="433302" y="253155"/>
                  <a:pt x="434880" y="282077"/>
                  <a:pt x="435344" y="334173"/>
                </a:cubicBezTo>
                <a:cubicBezTo>
                  <a:pt x="435530" y="343999"/>
                  <a:pt x="427546" y="352064"/>
                  <a:pt x="417705" y="352064"/>
                </a:cubicBezTo>
                <a:lnTo>
                  <a:pt x="282906" y="352064"/>
                </a:lnTo>
                <a:lnTo>
                  <a:pt x="274922" y="352064"/>
                </a:lnTo>
                <a:lnTo>
                  <a:pt x="147736" y="352064"/>
                </a:lnTo>
                <a:cubicBezTo>
                  <a:pt x="137895" y="352064"/>
                  <a:pt x="129911" y="343999"/>
                  <a:pt x="130004" y="334173"/>
                </a:cubicBezTo>
                <a:cubicBezTo>
                  <a:pt x="130654" y="282077"/>
                  <a:pt x="132139" y="253155"/>
                  <a:pt x="169088" y="239714"/>
                </a:cubicBezTo>
                <a:cubicBezTo>
                  <a:pt x="206501" y="225345"/>
                  <a:pt x="228875" y="210792"/>
                  <a:pt x="228875" y="210792"/>
                </a:cubicBezTo>
                <a:close/>
                <a:moveTo>
                  <a:pt x="277351" y="297"/>
                </a:moveTo>
                <a:cubicBezTo>
                  <a:pt x="294159" y="-1186"/>
                  <a:pt x="307066" y="3077"/>
                  <a:pt x="316167" y="8453"/>
                </a:cubicBezTo>
                <a:cubicBezTo>
                  <a:pt x="329910" y="16054"/>
                  <a:pt x="335110" y="26064"/>
                  <a:pt x="335110" y="26064"/>
                </a:cubicBezTo>
                <a:cubicBezTo>
                  <a:pt x="335110" y="26064"/>
                  <a:pt x="366590" y="28288"/>
                  <a:pt x="355911" y="91872"/>
                </a:cubicBezTo>
                <a:cubicBezTo>
                  <a:pt x="355354" y="95208"/>
                  <a:pt x="354426" y="98730"/>
                  <a:pt x="353218" y="102067"/>
                </a:cubicBezTo>
                <a:cubicBezTo>
                  <a:pt x="359533" y="101511"/>
                  <a:pt x="366869" y="105126"/>
                  <a:pt x="359904" y="129688"/>
                </a:cubicBezTo>
                <a:cubicBezTo>
                  <a:pt x="354797" y="147762"/>
                  <a:pt x="350154" y="152860"/>
                  <a:pt x="346532" y="153045"/>
                </a:cubicBezTo>
                <a:cubicBezTo>
                  <a:pt x="343189" y="174456"/>
                  <a:pt x="326103" y="201520"/>
                  <a:pt x="299359" y="211160"/>
                </a:cubicBezTo>
                <a:cubicBezTo>
                  <a:pt x="288308" y="215238"/>
                  <a:pt x="276051" y="215238"/>
                  <a:pt x="264907" y="211252"/>
                </a:cubicBezTo>
                <a:cubicBezTo>
                  <a:pt x="237699" y="201798"/>
                  <a:pt x="221263" y="174548"/>
                  <a:pt x="217920" y="153230"/>
                </a:cubicBezTo>
                <a:cubicBezTo>
                  <a:pt x="214298" y="152860"/>
                  <a:pt x="209562" y="147762"/>
                  <a:pt x="204548" y="129873"/>
                </a:cubicBezTo>
                <a:cubicBezTo>
                  <a:pt x="197583" y="105218"/>
                  <a:pt x="204919" y="101696"/>
                  <a:pt x="211048" y="102067"/>
                </a:cubicBezTo>
                <a:cubicBezTo>
                  <a:pt x="209841" y="98545"/>
                  <a:pt x="209005" y="95208"/>
                  <a:pt x="208355" y="91872"/>
                </a:cubicBezTo>
                <a:cubicBezTo>
                  <a:pt x="206126" y="80378"/>
                  <a:pt x="205476" y="69812"/>
                  <a:pt x="208262" y="59524"/>
                </a:cubicBezTo>
                <a:cubicBezTo>
                  <a:pt x="211419" y="45806"/>
                  <a:pt x="218848" y="34962"/>
                  <a:pt x="227206" y="26435"/>
                </a:cubicBezTo>
                <a:cubicBezTo>
                  <a:pt x="232499" y="20873"/>
                  <a:pt x="238442" y="15868"/>
                  <a:pt x="244757" y="11975"/>
                </a:cubicBezTo>
                <a:cubicBezTo>
                  <a:pt x="249957" y="8453"/>
                  <a:pt x="255621" y="5395"/>
                  <a:pt x="261843" y="3263"/>
                </a:cubicBezTo>
                <a:cubicBezTo>
                  <a:pt x="266672" y="1687"/>
                  <a:pt x="271872" y="575"/>
                  <a:pt x="277351" y="2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dirty="0">
              <a:solidFill>
                <a:schemeClr val="bg1"/>
              </a:solidFill>
              <a:latin typeface="汉仪中黑简" panose="02010609000101010101" pitchFamily="49" charset="-122"/>
              <a:ea typeface="汉仪中黑简" panose="02010609000101010101" pitchFamily="49" charset="-122"/>
              <a:sym typeface="汉仪中黑简" panose="02010609000101010101" pitchFamily="49" charset="-122"/>
            </a:endParaRPr>
          </a:p>
        </p:txBody>
      </p:sp>
      <p:sp>
        <p:nvSpPr>
          <p:cNvPr id="11" name="文本框 10"/>
          <p:cNvSpPr txBox="1"/>
          <p:nvPr>
            <p:custDataLst>
              <p:tags r:id="rId4"/>
            </p:custDataLst>
          </p:nvPr>
        </p:nvSpPr>
        <p:spPr>
          <a:xfrm>
            <a:off x="988695" y="1536065"/>
            <a:ext cx="4650740" cy="1247775"/>
          </a:xfrm>
          <a:prstGeom prst="rect">
            <a:avLst/>
          </a:prstGeom>
          <a:noFill/>
        </p:spPr>
        <p:txBody>
          <a:bodyPr wrap="square" rtlCol="0">
            <a:noAutofit/>
          </a:bodyPr>
          <a:lstStyle/>
          <a:p>
            <a:pPr algn="l" hangingPunct="0">
              <a:lnSpc>
                <a:spcPct val="150000"/>
              </a:lnSpc>
            </a:pPr>
            <a:r>
              <a:rPr lang="en-US" altLang="zh-CN" dirty="0">
                <a:solidFill>
                  <a:schemeClr val="bg1"/>
                </a:solidFill>
                <a:latin typeface="Times New Roman" panose="02020603050405020304" charset="0"/>
                <a:ea typeface="汉仪中黑简" panose="02010609000101010101" pitchFamily="49" charset="-122"/>
                <a:cs typeface="Times New Roman" panose="02020603050405020304" charset="0"/>
                <a:sym typeface="+mn-lt"/>
              </a:rPr>
              <a:t>the “July Song Stage” is a performance activity that entertains both people and ghosts.</a:t>
            </a:r>
            <a:endParaRPr lang="en-US" altLang="zh-CN" dirty="0">
              <a:solidFill>
                <a:schemeClr val="bg1"/>
              </a:solidFill>
              <a:latin typeface="Times New Roman" panose="02020603050405020304" charset="0"/>
              <a:ea typeface="汉仪中黑简" panose="02010609000101010101" pitchFamily="49" charset="-122"/>
              <a:cs typeface="Times New Roman" panose="02020603050405020304" charset="0"/>
              <a:sym typeface="+mn-lt"/>
            </a:endParaRPr>
          </a:p>
        </p:txBody>
      </p:sp>
      <p:sp>
        <p:nvSpPr>
          <p:cNvPr id="23" name="文本框 22"/>
          <p:cNvSpPr txBox="1"/>
          <p:nvPr>
            <p:custDataLst>
              <p:tags r:id="rId5"/>
            </p:custDataLst>
          </p:nvPr>
        </p:nvSpPr>
        <p:spPr>
          <a:xfrm>
            <a:off x="989965" y="985520"/>
            <a:ext cx="2849245" cy="786130"/>
          </a:xfrm>
          <a:prstGeom prst="rect">
            <a:avLst/>
          </a:prstGeom>
          <a:noFill/>
        </p:spPr>
        <p:txBody>
          <a:bodyPr wrap="square" rtlCol="0">
            <a:noAutofit/>
          </a:bodyPr>
          <a:lstStyle/>
          <a:p>
            <a:pPr algn="just" hangingPunct="0">
              <a:lnSpc>
                <a:spcPct val="150000"/>
              </a:lnSpc>
            </a:pPr>
            <a:r>
              <a:rPr lang="en-US" altLang="zh-CN" sz="24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rPr>
              <a:t>In Singapore</a:t>
            </a:r>
            <a:endParaRPr lang="en-US" altLang="zh-CN" sz="24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endParaRPr>
          </a:p>
        </p:txBody>
      </p:sp>
      <p:sp>
        <p:nvSpPr>
          <p:cNvPr id="30" name="任意多边形: 形状 29"/>
          <p:cNvSpPr/>
          <p:nvPr>
            <p:custDataLst>
              <p:tags r:id="rId6"/>
            </p:custDataLst>
          </p:nvPr>
        </p:nvSpPr>
        <p:spPr>
          <a:xfrm>
            <a:off x="685800" y="3639820"/>
            <a:ext cx="4360545" cy="2449830"/>
          </a:xfrm>
          <a:custGeom>
            <a:avLst/>
            <a:gdLst>
              <a:gd name="connsiteX0" fmla="*/ 303219 w 3440113"/>
              <a:gd name="connsiteY0" fmla="*/ 0 h 1819275"/>
              <a:gd name="connsiteX1" fmla="*/ 3136894 w 3440113"/>
              <a:gd name="connsiteY1" fmla="*/ 0 h 1819275"/>
              <a:gd name="connsiteX2" fmla="*/ 3440113 w 3440113"/>
              <a:gd name="connsiteY2" fmla="*/ 303219 h 1819275"/>
              <a:gd name="connsiteX3" fmla="*/ 3440113 w 3440113"/>
              <a:gd name="connsiteY3" fmla="*/ 1516056 h 1819275"/>
              <a:gd name="connsiteX4" fmla="*/ 3136894 w 3440113"/>
              <a:gd name="connsiteY4" fmla="*/ 1819275 h 1819275"/>
              <a:gd name="connsiteX5" fmla="*/ 303219 w 3440113"/>
              <a:gd name="connsiteY5" fmla="*/ 1819275 h 1819275"/>
              <a:gd name="connsiteX6" fmla="*/ 0 w 3440113"/>
              <a:gd name="connsiteY6" fmla="*/ 1516056 h 1819275"/>
              <a:gd name="connsiteX7" fmla="*/ 0 w 3440113"/>
              <a:gd name="connsiteY7" fmla="*/ 303219 h 1819275"/>
              <a:gd name="connsiteX8" fmla="*/ 303219 w 3440113"/>
              <a:gd name="connsiteY8" fmla="*/ 0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113" h="1819275">
                <a:moveTo>
                  <a:pt x="303219" y="0"/>
                </a:moveTo>
                <a:lnTo>
                  <a:pt x="3136894" y="0"/>
                </a:lnTo>
                <a:cubicBezTo>
                  <a:pt x="3304357" y="0"/>
                  <a:pt x="3440113" y="135756"/>
                  <a:pt x="3440113" y="303219"/>
                </a:cubicBezTo>
                <a:lnTo>
                  <a:pt x="3440113" y="1516056"/>
                </a:lnTo>
                <a:cubicBezTo>
                  <a:pt x="3440113" y="1683519"/>
                  <a:pt x="3304357" y="1819275"/>
                  <a:pt x="3136894" y="1819275"/>
                </a:cubicBezTo>
                <a:lnTo>
                  <a:pt x="303219" y="1819275"/>
                </a:lnTo>
                <a:cubicBezTo>
                  <a:pt x="135756" y="1819275"/>
                  <a:pt x="0" y="1683519"/>
                  <a:pt x="0" y="1516056"/>
                </a:cubicBezTo>
                <a:lnTo>
                  <a:pt x="0" y="303219"/>
                </a:lnTo>
                <a:cubicBezTo>
                  <a:pt x="0" y="135756"/>
                  <a:pt x="135756" y="0"/>
                  <a:pt x="303219" y="0"/>
                </a:cubicBezTo>
                <a:close/>
              </a:path>
            </a:pathLst>
          </a:custGeom>
          <a:gradFill>
            <a:gsLst>
              <a:gs pos="0">
                <a:srgbClr val="0141A5"/>
              </a:gs>
              <a:gs pos="81000">
                <a:srgbClr val="0141A5">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汉仪中黑简" panose="02010609000101010101" pitchFamily="49" charset="-122"/>
              <a:ea typeface="汉仪中黑简" panose="02010609000101010101" pitchFamily="49" charset="-122"/>
              <a:sym typeface="汉仪中黑简" panose="02010609000101010101" pitchFamily="49" charset="-122"/>
            </a:endParaRPr>
          </a:p>
        </p:txBody>
      </p:sp>
      <p:sp>
        <p:nvSpPr>
          <p:cNvPr id="32" name="椭圆 31"/>
          <p:cNvSpPr/>
          <p:nvPr>
            <p:custDataLst>
              <p:tags r:id="rId7"/>
            </p:custDataLst>
          </p:nvPr>
        </p:nvSpPr>
        <p:spPr bwMode="auto">
          <a:xfrm>
            <a:off x="398780" y="3805937"/>
            <a:ext cx="590794" cy="590794"/>
          </a:xfrm>
          <a:prstGeom prst="ellipse">
            <a:avLst/>
          </a:prstGeom>
          <a:solidFill>
            <a:srgbClr val="0141A5"/>
          </a:solidFill>
          <a:ln>
            <a:noFill/>
          </a:ln>
          <a:effectLst>
            <a:outerShdw blurRad="584200" dist="203200" dir="5400000" sx="92000" sy="9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solidFill>
                <a:schemeClr val="bg1"/>
              </a:solidFill>
              <a:latin typeface="汉仪中黑简" panose="02010609000101010101" pitchFamily="49" charset="-122"/>
              <a:ea typeface="汉仪中黑简" panose="02010609000101010101" pitchFamily="49" charset="-122"/>
              <a:sym typeface="汉仪中黑简" panose="02010609000101010101" pitchFamily="49" charset="-122"/>
            </a:endParaRPr>
          </a:p>
        </p:txBody>
      </p:sp>
      <p:sp>
        <p:nvSpPr>
          <p:cNvPr id="33" name="椭圆 2"/>
          <p:cNvSpPr/>
          <p:nvPr>
            <p:custDataLst>
              <p:tags r:id="rId8"/>
            </p:custDataLst>
          </p:nvPr>
        </p:nvSpPr>
        <p:spPr bwMode="auto">
          <a:xfrm>
            <a:off x="554861" y="3952190"/>
            <a:ext cx="278055" cy="298866"/>
          </a:xfrm>
          <a:custGeom>
            <a:avLst/>
            <a:gdLst>
              <a:gd name="connsiteX0" fmla="*/ 266761 w 565186"/>
              <a:gd name="connsiteY0" fmla="*/ 383537 h 606735"/>
              <a:gd name="connsiteX1" fmla="*/ 298145 w 565186"/>
              <a:gd name="connsiteY1" fmla="*/ 383537 h 606735"/>
              <a:gd name="connsiteX2" fmla="*/ 298145 w 565186"/>
              <a:gd name="connsiteY2" fmla="*/ 426731 h 606735"/>
              <a:gd name="connsiteX3" fmla="*/ 485518 w 565186"/>
              <a:gd name="connsiteY3" fmla="*/ 426731 h 606735"/>
              <a:gd name="connsiteX4" fmla="*/ 513188 w 565186"/>
              <a:gd name="connsiteY4" fmla="*/ 454352 h 606735"/>
              <a:gd name="connsiteX5" fmla="*/ 513188 w 565186"/>
              <a:gd name="connsiteY5" fmla="*/ 503015 h 606735"/>
              <a:gd name="connsiteX6" fmla="*/ 537793 w 565186"/>
              <a:gd name="connsiteY6" fmla="*/ 503015 h 606735"/>
              <a:gd name="connsiteX7" fmla="*/ 565184 w 565186"/>
              <a:gd name="connsiteY7" fmla="*/ 530729 h 606735"/>
              <a:gd name="connsiteX8" fmla="*/ 565184 w 565186"/>
              <a:gd name="connsiteY8" fmla="*/ 579021 h 606735"/>
              <a:gd name="connsiteX9" fmla="*/ 537422 w 565186"/>
              <a:gd name="connsiteY9" fmla="*/ 606735 h 606735"/>
              <a:gd name="connsiteX10" fmla="*/ 456920 w 565186"/>
              <a:gd name="connsiteY10" fmla="*/ 606735 h 606735"/>
              <a:gd name="connsiteX11" fmla="*/ 429250 w 565186"/>
              <a:gd name="connsiteY11" fmla="*/ 579021 h 606735"/>
              <a:gd name="connsiteX12" fmla="*/ 429250 w 565186"/>
              <a:gd name="connsiteY12" fmla="*/ 530729 h 606735"/>
              <a:gd name="connsiteX13" fmla="*/ 456920 w 565186"/>
              <a:gd name="connsiteY13" fmla="*/ 503015 h 606735"/>
              <a:gd name="connsiteX14" fmla="*/ 481618 w 565186"/>
              <a:gd name="connsiteY14" fmla="*/ 503015 h 606735"/>
              <a:gd name="connsiteX15" fmla="*/ 481618 w 565186"/>
              <a:gd name="connsiteY15" fmla="*/ 458060 h 606735"/>
              <a:gd name="connsiteX16" fmla="*/ 297959 w 565186"/>
              <a:gd name="connsiteY16" fmla="*/ 458060 h 606735"/>
              <a:gd name="connsiteX17" fmla="*/ 297959 w 565186"/>
              <a:gd name="connsiteY17" fmla="*/ 503015 h 606735"/>
              <a:gd name="connsiteX18" fmla="*/ 322843 w 565186"/>
              <a:gd name="connsiteY18" fmla="*/ 503015 h 606735"/>
              <a:gd name="connsiteX19" fmla="*/ 350606 w 565186"/>
              <a:gd name="connsiteY19" fmla="*/ 530729 h 606735"/>
              <a:gd name="connsiteX20" fmla="*/ 350606 w 565186"/>
              <a:gd name="connsiteY20" fmla="*/ 579021 h 606735"/>
              <a:gd name="connsiteX21" fmla="*/ 322843 w 565186"/>
              <a:gd name="connsiteY21" fmla="*/ 606735 h 606735"/>
              <a:gd name="connsiteX22" fmla="*/ 242434 w 565186"/>
              <a:gd name="connsiteY22" fmla="*/ 606735 h 606735"/>
              <a:gd name="connsiteX23" fmla="*/ 214672 w 565186"/>
              <a:gd name="connsiteY23" fmla="*/ 579021 h 606735"/>
              <a:gd name="connsiteX24" fmla="*/ 214672 w 565186"/>
              <a:gd name="connsiteY24" fmla="*/ 530729 h 606735"/>
              <a:gd name="connsiteX25" fmla="*/ 242434 w 565186"/>
              <a:gd name="connsiteY25" fmla="*/ 503015 h 606735"/>
              <a:gd name="connsiteX26" fmla="*/ 266761 w 565186"/>
              <a:gd name="connsiteY26" fmla="*/ 503015 h 606735"/>
              <a:gd name="connsiteX27" fmla="*/ 266761 w 565186"/>
              <a:gd name="connsiteY27" fmla="*/ 458060 h 606735"/>
              <a:gd name="connsiteX28" fmla="*/ 83659 w 565186"/>
              <a:gd name="connsiteY28" fmla="*/ 458060 h 606735"/>
              <a:gd name="connsiteX29" fmla="*/ 83659 w 565186"/>
              <a:gd name="connsiteY29" fmla="*/ 503015 h 606735"/>
              <a:gd name="connsiteX30" fmla="*/ 108171 w 565186"/>
              <a:gd name="connsiteY30" fmla="*/ 503015 h 606735"/>
              <a:gd name="connsiteX31" fmla="*/ 135934 w 565186"/>
              <a:gd name="connsiteY31" fmla="*/ 530729 h 606735"/>
              <a:gd name="connsiteX32" fmla="*/ 135934 w 565186"/>
              <a:gd name="connsiteY32" fmla="*/ 579021 h 606735"/>
              <a:gd name="connsiteX33" fmla="*/ 108171 w 565186"/>
              <a:gd name="connsiteY33" fmla="*/ 606735 h 606735"/>
              <a:gd name="connsiteX34" fmla="*/ 27762 w 565186"/>
              <a:gd name="connsiteY34" fmla="*/ 606735 h 606735"/>
              <a:gd name="connsiteX35" fmla="*/ 0 w 565186"/>
              <a:gd name="connsiteY35" fmla="*/ 579021 h 606735"/>
              <a:gd name="connsiteX36" fmla="*/ 0 w 565186"/>
              <a:gd name="connsiteY36" fmla="*/ 530729 h 606735"/>
              <a:gd name="connsiteX37" fmla="*/ 27762 w 565186"/>
              <a:gd name="connsiteY37" fmla="*/ 503015 h 606735"/>
              <a:gd name="connsiteX38" fmla="*/ 52368 w 565186"/>
              <a:gd name="connsiteY38" fmla="*/ 503015 h 606735"/>
              <a:gd name="connsiteX39" fmla="*/ 52368 w 565186"/>
              <a:gd name="connsiteY39" fmla="*/ 454352 h 606735"/>
              <a:gd name="connsiteX40" fmla="*/ 79945 w 565186"/>
              <a:gd name="connsiteY40" fmla="*/ 426731 h 606735"/>
              <a:gd name="connsiteX41" fmla="*/ 266761 w 565186"/>
              <a:gd name="connsiteY41" fmla="*/ 426731 h 606735"/>
              <a:gd name="connsiteX42" fmla="*/ 228875 w 565186"/>
              <a:gd name="connsiteY42" fmla="*/ 210792 h 606735"/>
              <a:gd name="connsiteX43" fmla="*/ 257747 w 565186"/>
              <a:gd name="connsiteY43" fmla="*/ 301729 h 606735"/>
              <a:gd name="connsiteX44" fmla="*/ 261739 w 565186"/>
              <a:gd name="connsiteY44" fmla="*/ 314150 h 606735"/>
              <a:gd name="connsiteX45" fmla="*/ 274551 w 565186"/>
              <a:gd name="connsiteY45" fmla="*/ 277535 h 606735"/>
              <a:gd name="connsiteX46" fmla="*/ 282349 w 565186"/>
              <a:gd name="connsiteY46" fmla="*/ 234152 h 606735"/>
              <a:gd name="connsiteX47" fmla="*/ 282535 w 565186"/>
              <a:gd name="connsiteY47" fmla="*/ 234152 h 606735"/>
              <a:gd name="connsiteX48" fmla="*/ 282628 w 565186"/>
              <a:gd name="connsiteY48" fmla="*/ 234152 h 606735"/>
              <a:gd name="connsiteX49" fmla="*/ 282721 w 565186"/>
              <a:gd name="connsiteY49" fmla="*/ 234152 h 606735"/>
              <a:gd name="connsiteX50" fmla="*/ 282906 w 565186"/>
              <a:gd name="connsiteY50" fmla="*/ 234152 h 606735"/>
              <a:gd name="connsiteX51" fmla="*/ 290704 w 565186"/>
              <a:gd name="connsiteY51" fmla="*/ 277535 h 606735"/>
              <a:gd name="connsiteX52" fmla="*/ 303516 w 565186"/>
              <a:gd name="connsiteY52" fmla="*/ 314150 h 606735"/>
              <a:gd name="connsiteX53" fmla="*/ 307508 w 565186"/>
              <a:gd name="connsiteY53" fmla="*/ 301729 h 606735"/>
              <a:gd name="connsiteX54" fmla="*/ 336380 w 565186"/>
              <a:gd name="connsiteY54" fmla="*/ 210792 h 606735"/>
              <a:gd name="connsiteX55" fmla="*/ 396167 w 565186"/>
              <a:gd name="connsiteY55" fmla="*/ 239714 h 606735"/>
              <a:gd name="connsiteX56" fmla="*/ 435344 w 565186"/>
              <a:gd name="connsiteY56" fmla="*/ 334173 h 606735"/>
              <a:gd name="connsiteX57" fmla="*/ 417705 w 565186"/>
              <a:gd name="connsiteY57" fmla="*/ 352064 h 606735"/>
              <a:gd name="connsiteX58" fmla="*/ 282906 w 565186"/>
              <a:gd name="connsiteY58" fmla="*/ 352064 h 606735"/>
              <a:gd name="connsiteX59" fmla="*/ 274922 w 565186"/>
              <a:gd name="connsiteY59" fmla="*/ 352064 h 606735"/>
              <a:gd name="connsiteX60" fmla="*/ 147736 w 565186"/>
              <a:gd name="connsiteY60" fmla="*/ 352064 h 606735"/>
              <a:gd name="connsiteX61" fmla="*/ 130004 w 565186"/>
              <a:gd name="connsiteY61" fmla="*/ 334173 h 606735"/>
              <a:gd name="connsiteX62" fmla="*/ 169088 w 565186"/>
              <a:gd name="connsiteY62" fmla="*/ 239714 h 606735"/>
              <a:gd name="connsiteX63" fmla="*/ 228875 w 565186"/>
              <a:gd name="connsiteY63" fmla="*/ 210792 h 606735"/>
              <a:gd name="connsiteX64" fmla="*/ 277351 w 565186"/>
              <a:gd name="connsiteY64" fmla="*/ 297 h 606735"/>
              <a:gd name="connsiteX65" fmla="*/ 316167 w 565186"/>
              <a:gd name="connsiteY65" fmla="*/ 8453 h 606735"/>
              <a:gd name="connsiteX66" fmla="*/ 335110 w 565186"/>
              <a:gd name="connsiteY66" fmla="*/ 26064 h 606735"/>
              <a:gd name="connsiteX67" fmla="*/ 355911 w 565186"/>
              <a:gd name="connsiteY67" fmla="*/ 91872 h 606735"/>
              <a:gd name="connsiteX68" fmla="*/ 353218 w 565186"/>
              <a:gd name="connsiteY68" fmla="*/ 102067 h 606735"/>
              <a:gd name="connsiteX69" fmla="*/ 359904 w 565186"/>
              <a:gd name="connsiteY69" fmla="*/ 129688 h 606735"/>
              <a:gd name="connsiteX70" fmla="*/ 346532 w 565186"/>
              <a:gd name="connsiteY70" fmla="*/ 153045 h 606735"/>
              <a:gd name="connsiteX71" fmla="*/ 299359 w 565186"/>
              <a:gd name="connsiteY71" fmla="*/ 211160 h 606735"/>
              <a:gd name="connsiteX72" fmla="*/ 264907 w 565186"/>
              <a:gd name="connsiteY72" fmla="*/ 211252 h 606735"/>
              <a:gd name="connsiteX73" fmla="*/ 217920 w 565186"/>
              <a:gd name="connsiteY73" fmla="*/ 153230 h 606735"/>
              <a:gd name="connsiteX74" fmla="*/ 204548 w 565186"/>
              <a:gd name="connsiteY74" fmla="*/ 129873 h 606735"/>
              <a:gd name="connsiteX75" fmla="*/ 211048 w 565186"/>
              <a:gd name="connsiteY75" fmla="*/ 102067 h 606735"/>
              <a:gd name="connsiteX76" fmla="*/ 208355 w 565186"/>
              <a:gd name="connsiteY76" fmla="*/ 91872 h 606735"/>
              <a:gd name="connsiteX77" fmla="*/ 208262 w 565186"/>
              <a:gd name="connsiteY77" fmla="*/ 59524 h 606735"/>
              <a:gd name="connsiteX78" fmla="*/ 227206 w 565186"/>
              <a:gd name="connsiteY78" fmla="*/ 26435 h 606735"/>
              <a:gd name="connsiteX79" fmla="*/ 244757 w 565186"/>
              <a:gd name="connsiteY79" fmla="*/ 11975 h 606735"/>
              <a:gd name="connsiteX80" fmla="*/ 261843 w 565186"/>
              <a:gd name="connsiteY80" fmla="*/ 3263 h 606735"/>
              <a:gd name="connsiteX81" fmla="*/ 277351 w 565186"/>
              <a:gd name="connsiteY81" fmla="*/ 297 h 60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65186" h="606735">
                <a:moveTo>
                  <a:pt x="266761" y="383537"/>
                </a:moveTo>
                <a:lnTo>
                  <a:pt x="298145" y="383537"/>
                </a:lnTo>
                <a:lnTo>
                  <a:pt x="298145" y="426731"/>
                </a:lnTo>
                <a:lnTo>
                  <a:pt x="485518" y="426731"/>
                </a:lnTo>
                <a:cubicBezTo>
                  <a:pt x="500746" y="426731"/>
                  <a:pt x="513188" y="439151"/>
                  <a:pt x="513188" y="454352"/>
                </a:cubicBezTo>
                <a:lnTo>
                  <a:pt x="513188" y="503015"/>
                </a:lnTo>
                <a:lnTo>
                  <a:pt x="537793" y="503015"/>
                </a:lnTo>
                <a:cubicBezTo>
                  <a:pt x="553021" y="503015"/>
                  <a:pt x="565370" y="515528"/>
                  <a:pt x="565184" y="530729"/>
                </a:cubicBezTo>
                <a:lnTo>
                  <a:pt x="565184" y="579021"/>
                </a:lnTo>
                <a:cubicBezTo>
                  <a:pt x="565184" y="594315"/>
                  <a:pt x="552742" y="606735"/>
                  <a:pt x="537422" y="606735"/>
                </a:cubicBezTo>
                <a:lnTo>
                  <a:pt x="456920" y="606735"/>
                </a:lnTo>
                <a:cubicBezTo>
                  <a:pt x="441600" y="606735"/>
                  <a:pt x="429250" y="594315"/>
                  <a:pt x="429250" y="579021"/>
                </a:cubicBezTo>
                <a:lnTo>
                  <a:pt x="429250" y="530729"/>
                </a:lnTo>
                <a:cubicBezTo>
                  <a:pt x="429250" y="515343"/>
                  <a:pt x="441600" y="503015"/>
                  <a:pt x="456920" y="503015"/>
                </a:cubicBezTo>
                <a:lnTo>
                  <a:pt x="481618" y="503015"/>
                </a:lnTo>
                <a:lnTo>
                  <a:pt x="481618" y="458060"/>
                </a:lnTo>
                <a:lnTo>
                  <a:pt x="297959" y="458060"/>
                </a:lnTo>
                <a:lnTo>
                  <a:pt x="297959" y="503015"/>
                </a:lnTo>
                <a:lnTo>
                  <a:pt x="322843" y="503015"/>
                </a:lnTo>
                <a:cubicBezTo>
                  <a:pt x="338256" y="503015"/>
                  <a:pt x="350606" y="515343"/>
                  <a:pt x="350606" y="530729"/>
                </a:cubicBezTo>
                <a:lnTo>
                  <a:pt x="350606" y="579021"/>
                </a:lnTo>
                <a:cubicBezTo>
                  <a:pt x="350606" y="594315"/>
                  <a:pt x="338256" y="606735"/>
                  <a:pt x="322843" y="606735"/>
                </a:cubicBezTo>
                <a:lnTo>
                  <a:pt x="242434" y="606735"/>
                </a:lnTo>
                <a:cubicBezTo>
                  <a:pt x="227021" y="606735"/>
                  <a:pt x="214672" y="594315"/>
                  <a:pt x="214672" y="579021"/>
                </a:cubicBezTo>
                <a:lnTo>
                  <a:pt x="214672" y="530729"/>
                </a:lnTo>
                <a:cubicBezTo>
                  <a:pt x="214672" y="515343"/>
                  <a:pt x="227021" y="503015"/>
                  <a:pt x="242434" y="503015"/>
                </a:cubicBezTo>
                <a:lnTo>
                  <a:pt x="266761" y="503015"/>
                </a:lnTo>
                <a:lnTo>
                  <a:pt x="266761" y="458060"/>
                </a:lnTo>
                <a:lnTo>
                  <a:pt x="83659" y="458060"/>
                </a:lnTo>
                <a:lnTo>
                  <a:pt x="83659" y="503015"/>
                </a:lnTo>
                <a:lnTo>
                  <a:pt x="108171" y="503015"/>
                </a:lnTo>
                <a:cubicBezTo>
                  <a:pt x="123585" y="503015"/>
                  <a:pt x="135934" y="515343"/>
                  <a:pt x="135934" y="530729"/>
                </a:cubicBezTo>
                <a:lnTo>
                  <a:pt x="135934" y="579021"/>
                </a:lnTo>
                <a:cubicBezTo>
                  <a:pt x="135934" y="594315"/>
                  <a:pt x="123585" y="606735"/>
                  <a:pt x="108171" y="606735"/>
                </a:cubicBezTo>
                <a:lnTo>
                  <a:pt x="27762" y="606735"/>
                </a:lnTo>
                <a:cubicBezTo>
                  <a:pt x="12349" y="606735"/>
                  <a:pt x="0" y="594315"/>
                  <a:pt x="0" y="579021"/>
                </a:cubicBezTo>
                <a:lnTo>
                  <a:pt x="0" y="530729"/>
                </a:lnTo>
                <a:cubicBezTo>
                  <a:pt x="0" y="515343"/>
                  <a:pt x="12349" y="503015"/>
                  <a:pt x="27762" y="503015"/>
                </a:cubicBezTo>
                <a:lnTo>
                  <a:pt x="52368" y="503015"/>
                </a:lnTo>
                <a:lnTo>
                  <a:pt x="52368" y="454352"/>
                </a:lnTo>
                <a:cubicBezTo>
                  <a:pt x="52368" y="439151"/>
                  <a:pt x="64717" y="426731"/>
                  <a:pt x="79945" y="426731"/>
                </a:cubicBezTo>
                <a:lnTo>
                  <a:pt x="266761" y="426731"/>
                </a:lnTo>
                <a:close/>
                <a:moveTo>
                  <a:pt x="228875" y="210792"/>
                </a:moveTo>
                <a:lnTo>
                  <a:pt x="257747" y="301729"/>
                </a:lnTo>
                <a:lnTo>
                  <a:pt x="261739" y="314150"/>
                </a:lnTo>
                <a:lnTo>
                  <a:pt x="274551" y="277535"/>
                </a:lnTo>
                <a:cubicBezTo>
                  <a:pt x="245029" y="236098"/>
                  <a:pt x="276779" y="234152"/>
                  <a:pt x="282349" y="234152"/>
                </a:cubicBezTo>
                <a:lnTo>
                  <a:pt x="282535" y="234152"/>
                </a:lnTo>
                <a:lnTo>
                  <a:pt x="282628" y="234152"/>
                </a:lnTo>
                <a:lnTo>
                  <a:pt x="282721" y="234152"/>
                </a:lnTo>
                <a:lnTo>
                  <a:pt x="282906" y="234152"/>
                </a:lnTo>
                <a:cubicBezTo>
                  <a:pt x="288476" y="234245"/>
                  <a:pt x="320412" y="236284"/>
                  <a:pt x="290704" y="277535"/>
                </a:cubicBezTo>
                <a:lnTo>
                  <a:pt x="303516" y="314150"/>
                </a:lnTo>
                <a:lnTo>
                  <a:pt x="307508" y="301729"/>
                </a:lnTo>
                <a:lnTo>
                  <a:pt x="336380" y="210792"/>
                </a:lnTo>
                <a:cubicBezTo>
                  <a:pt x="336380" y="210792"/>
                  <a:pt x="358754" y="225531"/>
                  <a:pt x="396167" y="239714"/>
                </a:cubicBezTo>
                <a:cubicBezTo>
                  <a:pt x="433302" y="253155"/>
                  <a:pt x="434880" y="282077"/>
                  <a:pt x="435344" y="334173"/>
                </a:cubicBezTo>
                <a:cubicBezTo>
                  <a:pt x="435530" y="343999"/>
                  <a:pt x="427546" y="352064"/>
                  <a:pt x="417705" y="352064"/>
                </a:cubicBezTo>
                <a:lnTo>
                  <a:pt x="282906" y="352064"/>
                </a:lnTo>
                <a:lnTo>
                  <a:pt x="274922" y="352064"/>
                </a:lnTo>
                <a:lnTo>
                  <a:pt x="147736" y="352064"/>
                </a:lnTo>
                <a:cubicBezTo>
                  <a:pt x="137895" y="352064"/>
                  <a:pt x="129911" y="343999"/>
                  <a:pt x="130004" y="334173"/>
                </a:cubicBezTo>
                <a:cubicBezTo>
                  <a:pt x="130654" y="282077"/>
                  <a:pt x="132139" y="253155"/>
                  <a:pt x="169088" y="239714"/>
                </a:cubicBezTo>
                <a:cubicBezTo>
                  <a:pt x="206501" y="225345"/>
                  <a:pt x="228875" y="210792"/>
                  <a:pt x="228875" y="210792"/>
                </a:cubicBezTo>
                <a:close/>
                <a:moveTo>
                  <a:pt x="277351" y="297"/>
                </a:moveTo>
                <a:cubicBezTo>
                  <a:pt x="294159" y="-1186"/>
                  <a:pt x="307066" y="3077"/>
                  <a:pt x="316167" y="8453"/>
                </a:cubicBezTo>
                <a:cubicBezTo>
                  <a:pt x="329910" y="16054"/>
                  <a:pt x="335110" y="26064"/>
                  <a:pt x="335110" y="26064"/>
                </a:cubicBezTo>
                <a:cubicBezTo>
                  <a:pt x="335110" y="26064"/>
                  <a:pt x="366590" y="28288"/>
                  <a:pt x="355911" y="91872"/>
                </a:cubicBezTo>
                <a:cubicBezTo>
                  <a:pt x="355354" y="95208"/>
                  <a:pt x="354426" y="98730"/>
                  <a:pt x="353218" y="102067"/>
                </a:cubicBezTo>
                <a:cubicBezTo>
                  <a:pt x="359533" y="101511"/>
                  <a:pt x="366869" y="105126"/>
                  <a:pt x="359904" y="129688"/>
                </a:cubicBezTo>
                <a:cubicBezTo>
                  <a:pt x="354797" y="147762"/>
                  <a:pt x="350154" y="152860"/>
                  <a:pt x="346532" y="153045"/>
                </a:cubicBezTo>
                <a:cubicBezTo>
                  <a:pt x="343189" y="174456"/>
                  <a:pt x="326103" y="201520"/>
                  <a:pt x="299359" y="211160"/>
                </a:cubicBezTo>
                <a:cubicBezTo>
                  <a:pt x="288308" y="215238"/>
                  <a:pt x="276051" y="215238"/>
                  <a:pt x="264907" y="211252"/>
                </a:cubicBezTo>
                <a:cubicBezTo>
                  <a:pt x="237699" y="201798"/>
                  <a:pt x="221263" y="174548"/>
                  <a:pt x="217920" y="153230"/>
                </a:cubicBezTo>
                <a:cubicBezTo>
                  <a:pt x="214298" y="152860"/>
                  <a:pt x="209562" y="147762"/>
                  <a:pt x="204548" y="129873"/>
                </a:cubicBezTo>
                <a:cubicBezTo>
                  <a:pt x="197583" y="105218"/>
                  <a:pt x="204919" y="101696"/>
                  <a:pt x="211048" y="102067"/>
                </a:cubicBezTo>
                <a:cubicBezTo>
                  <a:pt x="209841" y="98545"/>
                  <a:pt x="209005" y="95208"/>
                  <a:pt x="208355" y="91872"/>
                </a:cubicBezTo>
                <a:cubicBezTo>
                  <a:pt x="206126" y="80378"/>
                  <a:pt x="205476" y="69812"/>
                  <a:pt x="208262" y="59524"/>
                </a:cubicBezTo>
                <a:cubicBezTo>
                  <a:pt x="211419" y="45806"/>
                  <a:pt x="218848" y="34962"/>
                  <a:pt x="227206" y="26435"/>
                </a:cubicBezTo>
                <a:cubicBezTo>
                  <a:pt x="232499" y="20873"/>
                  <a:pt x="238442" y="15868"/>
                  <a:pt x="244757" y="11975"/>
                </a:cubicBezTo>
                <a:cubicBezTo>
                  <a:pt x="249957" y="8453"/>
                  <a:pt x="255621" y="5395"/>
                  <a:pt x="261843" y="3263"/>
                </a:cubicBezTo>
                <a:cubicBezTo>
                  <a:pt x="266672" y="1687"/>
                  <a:pt x="271872" y="575"/>
                  <a:pt x="277351" y="2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dirty="0">
              <a:solidFill>
                <a:schemeClr val="bg1"/>
              </a:solidFill>
              <a:latin typeface="汉仪中黑简" panose="02010609000101010101" pitchFamily="49" charset="-122"/>
              <a:ea typeface="汉仪中黑简" panose="02010609000101010101" pitchFamily="49" charset="-122"/>
              <a:sym typeface="汉仪中黑简" panose="02010609000101010101" pitchFamily="49" charset="-122"/>
            </a:endParaRPr>
          </a:p>
        </p:txBody>
      </p:sp>
      <p:sp>
        <p:nvSpPr>
          <p:cNvPr id="27" name="文本框 26"/>
          <p:cNvSpPr txBox="1"/>
          <p:nvPr>
            <p:custDataLst>
              <p:tags r:id="rId9"/>
            </p:custDataLst>
          </p:nvPr>
        </p:nvSpPr>
        <p:spPr>
          <a:xfrm>
            <a:off x="988060" y="4251960"/>
            <a:ext cx="5194300" cy="1896745"/>
          </a:xfrm>
          <a:prstGeom prst="rect">
            <a:avLst/>
          </a:prstGeom>
          <a:noFill/>
        </p:spPr>
        <p:txBody>
          <a:bodyPr wrap="square" rtlCol="0">
            <a:noAutofit/>
          </a:bodyPr>
          <a:lstStyle/>
          <a:p>
            <a:pPr algn="just" hangingPunct="0">
              <a:lnSpc>
                <a:spcPct val="150000"/>
              </a:lnSpc>
            </a:pPr>
            <a:r>
              <a:rPr lang="en-US" altLang="zh-CN" dirty="0">
                <a:solidFill>
                  <a:schemeClr val="bg1"/>
                </a:solidFill>
                <a:latin typeface="Times New Roman" panose="02020603050405020304" charset="0"/>
                <a:ea typeface="汉仪中黑简" panose="02010609000101010101" pitchFamily="49" charset="-122"/>
                <a:cs typeface="Times New Roman" panose="02020603050405020304" charset="0"/>
                <a:sym typeface="+mn-lt"/>
              </a:rPr>
              <a:t>local Chinese hold Zhongyuan Pudu activities in temples, such as worshiping the Pudu Gong (a deity related to the festival) and holding song stage performances.</a:t>
            </a:r>
            <a:endParaRPr lang="en-US" altLang="zh-CN" dirty="0">
              <a:solidFill>
                <a:schemeClr val="bg1"/>
              </a:solidFill>
              <a:latin typeface="Times New Roman" panose="02020603050405020304" charset="0"/>
              <a:ea typeface="汉仪中黑简" panose="02010609000101010101" pitchFamily="49" charset="-122"/>
              <a:cs typeface="Times New Roman" panose="02020603050405020304" charset="0"/>
              <a:sym typeface="+mn-lt"/>
            </a:endParaRPr>
          </a:p>
        </p:txBody>
      </p:sp>
      <p:sp>
        <p:nvSpPr>
          <p:cNvPr id="28" name="文本框 27"/>
          <p:cNvSpPr txBox="1"/>
          <p:nvPr>
            <p:custDataLst>
              <p:tags r:id="rId10"/>
            </p:custDataLst>
          </p:nvPr>
        </p:nvSpPr>
        <p:spPr>
          <a:xfrm>
            <a:off x="988060" y="3639820"/>
            <a:ext cx="2850515" cy="611505"/>
          </a:xfrm>
          <a:prstGeom prst="rect">
            <a:avLst/>
          </a:prstGeom>
          <a:noFill/>
        </p:spPr>
        <p:txBody>
          <a:bodyPr wrap="square" rtlCol="0">
            <a:noAutofit/>
          </a:bodyPr>
          <a:lstStyle/>
          <a:p>
            <a:pPr algn="just" hangingPunct="0">
              <a:lnSpc>
                <a:spcPct val="150000"/>
              </a:lnSpc>
            </a:pPr>
            <a:r>
              <a:rPr lang="en-US" altLang="zh-CN" sz="24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rPr>
              <a:t>In Malaysia</a:t>
            </a:r>
            <a:endParaRPr lang="en-US" altLang="zh-CN" sz="24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endParaRPr>
          </a:p>
        </p:txBody>
      </p:sp>
      <p:pic>
        <p:nvPicPr>
          <p:cNvPr id="2" name="图片 1" descr="微信图片_20251104213555"/>
          <p:cNvPicPr>
            <a:picLocks noChangeAspect="1"/>
          </p:cNvPicPr>
          <p:nvPr/>
        </p:nvPicPr>
        <p:blipFill>
          <a:blip r:embed="rId11"/>
          <a:stretch>
            <a:fillRect/>
          </a:stretch>
        </p:blipFill>
        <p:spPr>
          <a:xfrm>
            <a:off x="6424930" y="447675"/>
            <a:ext cx="3410585" cy="2725420"/>
          </a:xfrm>
          <a:prstGeom prst="rect">
            <a:avLst/>
          </a:prstGeom>
        </p:spPr>
      </p:pic>
      <p:pic>
        <p:nvPicPr>
          <p:cNvPr id="3" name="图片 2" descr="微信图片_20251104213605"/>
          <p:cNvPicPr>
            <a:picLocks noChangeAspect="1"/>
          </p:cNvPicPr>
          <p:nvPr/>
        </p:nvPicPr>
        <p:blipFill>
          <a:blip r:embed="rId12"/>
          <a:stretch>
            <a:fillRect/>
          </a:stretch>
        </p:blipFill>
        <p:spPr>
          <a:xfrm>
            <a:off x="8160385" y="3173095"/>
            <a:ext cx="2703830" cy="36074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71818" y="1524425"/>
            <a:ext cx="5871249" cy="4162568"/>
          </a:xfrm>
          <a:prstGeom prst="rect">
            <a:avLst/>
          </a:prstGeom>
          <a:solidFill>
            <a:srgbClr val="0141A5"/>
          </a:solidFill>
          <a:ln>
            <a:solidFill>
              <a:srgbClr val="014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25000"/>
              </a:lnSpc>
            </a:pPr>
            <a:endParaRPr lang="en-US" altLang="zh-CN" sz="2400" dirty="0">
              <a:latin typeface="Times New Roman" panose="02020603050405020304" charset="0"/>
              <a:ea typeface="汉仪中黑简" panose="02010609000101010101" pitchFamily="49" charset="-122"/>
              <a:cs typeface="Times New Roman" panose="02020603050405020304" charset="0"/>
            </a:endParaRPr>
          </a:p>
          <a:p>
            <a:pPr indent="0" algn="just" fontAlgn="auto">
              <a:lnSpc>
                <a:spcPct val="125000"/>
              </a:lnSpc>
            </a:pPr>
            <a:endParaRPr lang="en-US" altLang="zh-CN" sz="2400" dirty="0">
              <a:latin typeface="Times New Roman" panose="02020603050405020304" charset="0"/>
              <a:ea typeface="汉仪中黑简" panose="02010609000101010101" pitchFamily="49" charset="-122"/>
              <a:cs typeface="Times New Roman" panose="02020603050405020304" charset="0"/>
            </a:endParaRPr>
          </a:p>
          <a:p>
            <a:pPr indent="0" algn="just" fontAlgn="auto">
              <a:lnSpc>
                <a:spcPct val="125000"/>
              </a:lnSpc>
            </a:pPr>
            <a:r>
              <a:rPr lang="en-US" altLang="zh-CN" sz="2400" dirty="0">
                <a:latin typeface="Times New Roman" panose="02020603050405020304" charset="0"/>
                <a:ea typeface="汉仪中黑简" panose="02010609000101010101" pitchFamily="49" charset="-122"/>
                <a:cs typeface="Times New Roman" panose="02020603050405020304" charset="0"/>
              </a:rPr>
              <a:t>The Zhongyuan festival teaches us about love and respect. It teaches us to remember our family history and to be kind to others. It reminds people to honor ancestors, conveying missing feelings and wishes. Globally, it spreads love and cultural heritage, making it meaningful.</a:t>
            </a:r>
            <a:endParaRPr lang="en-US" altLang="zh-CN" sz="2400" dirty="0">
              <a:latin typeface="Times New Roman" panose="02020603050405020304" charset="0"/>
              <a:ea typeface="汉仪中黑简" panose="02010609000101010101" pitchFamily="49" charset="-122"/>
              <a:cs typeface="Times New Roman" panose="02020603050405020304" charset="0"/>
            </a:endParaRPr>
          </a:p>
        </p:txBody>
      </p:sp>
      <p:sp>
        <p:nvSpPr>
          <p:cNvPr id="9" name="矩形: 圆角 8"/>
          <p:cNvSpPr/>
          <p:nvPr/>
        </p:nvSpPr>
        <p:spPr>
          <a:xfrm>
            <a:off x="791845" y="1743075"/>
            <a:ext cx="1892300" cy="52832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01366A"/>
                </a:solidFill>
                <a:latin typeface="Times New Roman" panose="02020603050405020304" charset="0"/>
                <a:ea typeface="汉仪中黑简" panose="02010609000101010101" pitchFamily="49" charset="-122"/>
                <a:cs typeface="Times New Roman" panose="02020603050405020304" charset="0"/>
              </a:rPr>
              <a:t>Significance</a:t>
            </a:r>
            <a:endParaRPr lang="en-US" altLang="zh-CN" sz="2000" b="1" dirty="0">
              <a:solidFill>
                <a:srgbClr val="01366A"/>
              </a:solidFill>
              <a:latin typeface="Times New Roman" panose="02020603050405020304" charset="0"/>
              <a:ea typeface="汉仪中黑简" panose="02010609000101010101" pitchFamily="49" charset="-122"/>
              <a:cs typeface="Times New Roman" panose="02020603050405020304" charset="0"/>
            </a:endParaRPr>
          </a:p>
        </p:txBody>
      </p:sp>
      <p:grpSp>
        <p:nvGrpSpPr>
          <p:cNvPr id="18" name="组合 17"/>
          <p:cNvGrpSpPr/>
          <p:nvPr/>
        </p:nvGrpSpPr>
        <p:grpSpPr>
          <a:xfrm>
            <a:off x="1017905" y="2500630"/>
            <a:ext cx="4561840" cy="0"/>
            <a:chOff x="1381760" y="4582160"/>
            <a:chExt cx="4561840" cy="0"/>
          </a:xfrm>
        </p:grpSpPr>
        <p:cxnSp>
          <p:nvCxnSpPr>
            <p:cNvPr id="12" name="直接连接符 11"/>
            <p:cNvCxnSpPr/>
            <p:nvPr/>
          </p:nvCxnSpPr>
          <p:spPr>
            <a:xfrm>
              <a:off x="1381760" y="4582160"/>
              <a:ext cx="45618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381760" y="4582160"/>
              <a:ext cx="13004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 name="图片 3" descr="微信图片_20251104215051"/>
          <p:cNvPicPr>
            <a:picLocks noChangeAspect="1"/>
          </p:cNvPicPr>
          <p:nvPr/>
        </p:nvPicPr>
        <p:blipFill>
          <a:blip r:embed="rId1"/>
          <a:stretch>
            <a:fillRect/>
          </a:stretch>
        </p:blipFill>
        <p:spPr>
          <a:xfrm>
            <a:off x="7447915" y="3710940"/>
            <a:ext cx="4196080" cy="3147060"/>
          </a:xfrm>
          <a:prstGeom prst="rect">
            <a:avLst/>
          </a:prstGeom>
        </p:spPr>
      </p:pic>
      <p:pic>
        <p:nvPicPr>
          <p:cNvPr id="8" name="图片 7" descr="微信图片_20251104215233"/>
          <p:cNvPicPr>
            <a:picLocks noChangeAspect="1"/>
          </p:cNvPicPr>
          <p:nvPr/>
        </p:nvPicPr>
        <p:blipFill>
          <a:blip r:embed="rId2"/>
          <a:stretch>
            <a:fillRect/>
          </a:stretch>
        </p:blipFill>
        <p:spPr>
          <a:xfrm>
            <a:off x="6873875" y="0"/>
            <a:ext cx="3109595" cy="414655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bldLst>
      <p:bldP spid="15" grpId="0" bldLvl="0" animBg="1"/>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ChangeArrowheads="1"/>
          </p:cNvSpPr>
          <p:nvPr/>
        </p:nvSpPr>
        <p:spPr bwMode="auto">
          <a:xfrm>
            <a:off x="3766185" y="2649220"/>
            <a:ext cx="4676140"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buFont typeface="Arial" panose="020B0604020202020204" pitchFamily="34" charset="0"/>
              <a:buNone/>
            </a:pPr>
            <a:r>
              <a:rPr lang="en-US" altLang="zh-CN" sz="5400" dirty="0">
                <a:solidFill>
                  <a:schemeClr val="bg1"/>
                </a:solidFill>
                <a:latin typeface="Times New Roman" panose="02020603050405020304" charset="0"/>
                <a:ea typeface="汉仪中黑简" panose="02010609000101010101" pitchFamily="49" charset="-122"/>
                <a:cs typeface="Times New Roman" panose="02020603050405020304" charset="0"/>
              </a:rPr>
              <a:t>Thanks</a:t>
            </a:r>
            <a:endParaRPr lang="en-US" altLang="zh-CN" sz="5400" dirty="0">
              <a:solidFill>
                <a:schemeClr val="bg1"/>
              </a:solidFill>
              <a:latin typeface="Times New Roman" panose="02020603050405020304" charset="0"/>
              <a:ea typeface="汉仪中黑简" panose="02010609000101010101" pitchFamily="49" charset="-122"/>
              <a:cs typeface="Times New Roman" panose="02020603050405020304" charset="0"/>
            </a:endParaRPr>
          </a:p>
        </p:txBody>
      </p:sp>
    </p:spTree>
  </p:cSld>
  <p:clrMapOvr>
    <a:masterClrMapping/>
  </p:clrMapOvr>
  <p:transition spd="med">
    <p:pull/>
  </p:transition>
  <p:timing>
    <p:tnLst>
      <p:par>
        <p:cTn id="1" dur="indefinite" restart="never" nodeType="tmRoot"/>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78979878978"/>
          <p:cNvPicPr>
            <a:picLocks noChangeAspect="1"/>
          </p:cNvPicPr>
          <p:nvPr/>
        </p:nvPicPr>
        <p:blipFill>
          <a:blip r:embed="rId1" cstate="print"/>
          <a:stretch>
            <a:fillRect/>
          </a:stretch>
        </p:blipFill>
        <p:spPr>
          <a:xfrm>
            <a:off x="-10795" y="0"/>
            <a:ext cx="12192000" cy="6856730"/>
          </a:xfrm>
          <a:prstGeom prst="rect">
            <a:avLst/>
          </a:prstGeom>
        </p:spPr>
      </p:pic>
      <p:sp>
        <p:nvSpPr>
          <p:cNvPr id="19" name="文本框 7"/>
          <p:cNvSpPr txBox="1"/>
          <p:nvPr/>
        </p:nvSpPr>
        <p:spPr>
          <a:xfrm>
            <a:off x="4934636" y="753399"/>
            <a:ext cx="2468245" cy="922020"/>
          </a:xfrm>
          <a:prstGeom prst="rect">
            <a:avLst/>
          </a:prstGeom>
          <a:noFill/>
        </p:spPr>
        <p:txBody>
          <a:bodyPr wrap="none" rtlCol="0">
            <a:spAutoFit/>
          </a:bodyPr>
          <a:lstStyle/>
          <a:p>
            <a:pPr algn="ctr"/>
            <a:r>
              <a:rPr lang="en-US" altLang="zh-CN" sz="5400" spc="-150" dirty="0">
                <a:solidFill>
                  <a:schemeClr val="bg1"/>
                </a:solidFill>
                <a:latin typeface="Times New Roman" panose="02020603050405020304" charset="0"/>
                <a:ea typeface="汉仪大宋简" panose="02010609000101010101" charset="-122"/>
                <a:cs typeface="Times New Roman" panose="02020603050405020304" charset="0"/>
              </a:rPr>
              <a:t>Contents</a:t>
            </a:r>
            <a:endParaRPr lang="en-US" altLang="zh-CN" sz="5400" spc="-150" dirty="0">
              <a:solidFill>
                <a:schemeClr val="bg1"/>
              </a:solidFill>
              <a:latin typeface="Times New Roman" panose="02020603050405020304" charset="0"/>
              <a:ea typeface="汉仪大宋简" panose="02010609000101010101" charset="-122"/>
              <a:cs typeface="Times New Roman" panose="02020603050405020304" charset="0"/>
            </a:endParaRPr>
          </a:p>
        </p:txBody>
      </p:sp>
      <p:sp>
        <p:nvSpPr>
          <p:cNvPr id="43" name="椭圆 42"/>
          <p:cNvSpPr/>
          <p:nvPr>
            <p:custDataLst>
              <p:tags r:id="rId2"/>
            </p:custDataLst>
          </p:nvPr>
        </p:nvSpPr>
        <p:spPr>
          <a:xfrm>
            <a:off x="1912620" y="2956560"/>
            <a:ext cx="660400" cy="660400"/>
          </a:xfrm>
          <a:prstGeom prst="ellipse">
            <a:avLst/>
          </a:prstGeom>
          <a:solidFill>
            <a:srgbClr val="0141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spc="-150" dirty="0">
                <a:solidFill>
                  <a:schemeClr val="bg1"/>
                </a:solidFill>
                <a:latin typeface="汉仪中黑简" panose="02010609000101010101" pitchFamily="49" charset="-122"/>
                <a:ea typeface="汉仪中黑简" panose="02010609000101010101" pitchFamily="49" charset="-122"/>
                <a:cs typeface="汉仪中黑简" panose="02010609000101010101" pitchFamily="49" charset="-122"/>
              </a:rPr>
              <a:t>1</a:t>
            </a:r>
            <a:endParaRPr lang="en-US" altLang="zh-CN" sz="3200" spc="-150" dirty="0">
              <a:solidFill>
                <a:schemeClr val="bg1"/>
              </a:solidFill>
              <a:latin typeface="汉仪中黑简" panose="02010609000101010101" pitchFamily="49" charset="-122"/>
              <a:ea typeface="汉仪中黑简" panose="02010609000101010101" pitchFamily="49" charset="-122"/>
              <a:cs typeface="汉仪中黑简" panose="02010609000101010101" pitchFamily="49" charset="-122"/>
            </a:endParaRPr>
          </a:p>
        </p:txBody>
      </p:sp>
      <p:sp>
        <p:nvSpPr>
          <p:cNvPr id="38" name="文本框 37"/>
          <p:cNvSpPr txBox="1"/>
          <p:nvPr>
            <p:custDataLst>
              <p:tags r:id="rId3"/>
            </p:custDataLst>
          </p:nvPr>
        </p:nvSpPr>
        <p:spPr>
          <a:xfrm>
            <a:off x="2564130" y="2901315"/>
            <a:ext cx="3561080" cy="73342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4000" dirty="0">
                <a:solidFill>
                  <a:schemeClr val="bg1"/>
                </a:solidFill>
                <a:latin typeface="Times New Roman" panose="02020603050405020304" charset="0"/>
                <a:ea typeface="汉仪大宋简" panose="02010609000101010101" charset="-122"/>
                <a:cs typeface="Times New Roman" panose="02020603050405020304" charset="0"/>
              </a:rPr>
              <a:t>Origins</a:t>
            </a:r>
            <a:endParaRPr lang="en-US" altLang="zh-CN" sz="4000" dirty="0">
              <a:solidFill>
                <a:schemeClr val="bg1"/>
              </a:solidFill>
              <a:latin typeface="Times New Roman" panose="02020603050405020304" charset="0"/>
              <a:ea typeface="汉仪大宋简" panose="02010609000101010101" charset="-122"/>
              <a:cs typeface="Times New Roman" panose="02020603050405020304" charset="0"/>
            </a:endParaRPr>
          </a:p>
        </p:txBody>
      </p:sp>
      <p:sp>
        <p:nvSpPr>
          <p:cNvPr id="47" name="椭圆 46"/>
          <p:cNvSpPr/>
          <p:nvPr>
            <p:custDataLst>
              <p:tags r:id="rId4"/>
            </p:custDataLst>
          </p:nvPr>
        </p:nvSpPr>
        <p:spPr>
          <a:xfrm>
            <a:off x="1903730" y="4342765"/>
            <a:ext cx="660400" cy="660400"/>
          </a:xfrm>
          <a:prstGeom prst="ellipse">
            <a:avLst/>
          </a:prstGeom>
          <a:solidFill>
            <a:srgbClr val="0141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spc="-150" dirty="0">
                <a:solidFill>
                  <a:schemeClr val="bg1"/>
                </a:solidFill>
                <a:latin typeface="汉仪中黑简" panose="02010609000101010101" pitchFamily="49" charset="-122"/>
                <a:ea typeface="汉仪中黑简" panose="02010609000101010101" pitchFamily="49" charset="-122"/>
                <a:cs typeface="汉仪中黑简" panose="02010609000101010101" pitchFamily="49" charset="-122"/>
              </a:rPr>
              <a:t>3</a:t>
            </a:r>
            <a:endParaRPr lang="en-US" altLang="zh-CN" sz="3200" spc="-150" dirty="0">
              <a:solidFill>
                <a:schemeClr val="bg1"/>
              </a:solidFill>
              <a:latin typeface="汉仪中黑简" panose="02010609000101010101" pitchFamily="49" charset="-122"/>
              <a:ea typeface="汉仪中黑简" panose="02010609000101010101" pitchFamily="49" charset="-122"/>
              <a:cs typeface="汉仪中黑简" panose="02010609000101010101" pitchFamily="49" charset="-122"/>
            </a:endParaRPr>
          </a:p>
        </p:txBody>
      </p:sp>
      <p:sp>
        <p:nvSpPr>
          <p:cNvPr id="48" name="文本框 47"/>
          <p:cNvSpPr txBox="1"/>
          <p:nvPr>
            <p:custDataLst>
              <p:tags r:id="rId5"/>
            </p:custDataLst>
          </p:nvPr>
        </p:nvSpPr>
        <p:spPr>
          <a:xfrm>
            <a:off x="2573020" y="4232910"/>
            <a:ext cx="3196590" cy="12357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4000" dirty="0">
                <a:solidFill>
                  <a:schemeClr val="bg1"/>
                </a:solidFill>
                <a:latin typeface="Times New Roman" panose="02020603050405020304" charset="0"/>
                <a:ea typeface="汉仪大宋简" panose="02010609000101010101" charset="-122"/>
                <a:cs typeface="Times New Roman" panose="02020603050405020304" charset="0"/>
              </a:rPr>
              <a:t>Compare to Halloween</a:t>
            </a:r>
            <a:endParaRPr lang="en-US" altLang="zh-CN" sz="4000" dirty="0">
              <a:solidFill>
                <a:schemeClr val="bg1"/>
              </a:solidFill>
              <a:latin typeface="Times New Roman" panose="02020603050405020304" charset="0"/>
              <a:ea typeface="汉仪大宋简" panose="02010609000101010101" charset="-122"/>
              <a:cs typeface="Times New Roman" panose="02020603050405020304" charset="0"/>
            </a:endParaRPr>
          </a:p>
        </p:txBody>
      </p:sp>
      <p:sp>
        <p:nvSpPr>
          <p:cNvPr id="52" name="椭圆 51"/>
          <p:cNvSpPr/>
          <p:nvPr>
            <p:custDataLst>
              <p:tags r:id="rId6"/>
            </p:custDataLst>
          </p:nvPr>
        </p:nvSpPr>
        <p:spPr>
          <a:xfrm>
            <a:off x="6517005" y="2934970"/>
            <a:ext cx="660400" cy="660400"/>
          </a:xfrm>
          <a:prstGeom prst="ellipse">
            <a:avLst/>
          </a:prstGeom>
          <a:solidFill>
            <a:srgbClr val="0141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spc="-150" dirty="0">
                <a:solidFill>
                  <a:schemeClr val="bg1"/>
                </a:solidFill>
                <a:latin typeface="汉仪中黑简" panose="02010609000101010101" pitchFamily="49" charset="-122"/>
                <a:ea typeface="汉仪中黑简" panose="02010609000101010101" pitchFamily="49" charset="-122"/>
                <a:cs typeface="汉仪中黑简" panose="02010609000101010101" pitchFamily="49" charset="-122"/>
              </a:rPr>
              <a:t>2</a:t>
            </a:r>
            <a:endParaRPr lang="en-US" altLang="zh-CN" sz="3200" spc="-150" dirty="0">
              <a:solidFill>
                <a:schemeClr val="bg1"/>
              </a:solidFill>
              <a:latin typeface="汉仪中黑简" panose="02010609000101010101" pitchFamily="49" charset="-122"/>
              <a:ea typeface="汉仪中黑简" panose="02010609000101010101" pitchFamily="49" charset="-122"/>
              <a:cs typeface="汉仪中黑简" panose="02010609000101010101" pitchFamily="49" charset="-122"/>
            </a:endParaRPr>
          </a:p>
        </p:txBody>
      </p:sp>
      <p:sp>
        <p:nvSpPr>
          <p:cNvPr id="53" name="文本框 52"/>
          <p:cNvSpPr txBox="1"/>
          <p:nvPr>
            <p:custDataLst>
              <p:tags r:id="rId7"/>
            </p:custDataLst>
          </p:nvPr>
        </p:nvSpPr>
        <p:spPr>
          <a:xfrm>
            <a:off x="7268845" y="2670175"/>
            <a:ext cx="4006215" cy="135064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4000" dirty="0">
                <a:solidFill>
                  <a:schemeClr val="bg1"/>
                </a:solidFill>
                <a:latin typeface="Times New Roman" panose="02020603050405020304" charset="0"/>
                <a:ea typeface="汉仪大宋简" panose="02010609000101010101" charset="-122"/>
                <a:cs typeface="Times New Roman" panose="02020603050405020304" charset="0"/>
              </a:rPr>
              <a:t>Main Traditional Customs</a:t>
            </a:r>
            <a:endParaRPr lang="en-US" altLang="zh-CN" sz="4000" dirty="0">
              <a:solidFill>
                <a:schemeClr val="bg1"/>
              </a:solidFill>
              <a:latin typeface="Times New Roman" panose="02020603050405020304" charset="0"/>
              <a:ea typeface="汉仪大宋简" panose="02010609000101010101" charset="-122"/>
              <a:cs typeface="Times New Roman" panose="02020603050405020304" charset="0"/>
            </a:endParaRPr>
          </a:p>
        </p:txBody>
      </p:sp>
      <p:sp>
        <p:nvSpPr>
          <p:cNvPr id="57" name="椭圆 56"/>
          <p:cNvSpPr/>
          <p:nvPr>
            <p:custDataLst>
              <p:tags r:id="rId8"/>
            </p:custDataLst>
          </p:nvPr>
        </p:nvSpPr>
        <p:spPr>
          <a:xfrm>
            <a:off x="6494780" y="4439920"/>
            <a:ext cx="660400" cy="660400"/>
          </a:xfrm>
          <a:prstGeom prst="ellipse">
            <a:avLst/>
          </a:prstGeom>
          <a:solidFill>
            <a:srgbClr val="0141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spc="-150" dirty="0">
                <a:solidFill>
                  <a:schemeClr val="bg1"/>
                </a:solidFill>
                <a:effectLst/>
                <a:latin typeface="汉仪中黑简" panose="02010609000101010101" pitchFamily="49" charset="-122"/>
                <a:ea typeface="汉仪中黑简" panose="02010609000101010101" pitchFamily="49" charset="-122"/>
                <a:cs typeface="汉仪中黑简" panose="02010609000101010101" pitchFamily="49" charset="-122"/>
              </a:rPr>
              <a:t>4</a:t>
            </a:r>
            <a:endParaRPr lang="en-US" altLang="zh-CN" sz="3200" spc="-150" dirty="0">
              <a:solidFill>
                <a:schemeClr val="bg1"/>
              </a:solidFill>
              <a:effectLst/>
              <a:latin typeface="汉仪中黑简" panose="02010609000101010101" pitchFamily="49" charset="-122"/>
              <a:ea typeface="汉仪中黑简" panose="02010609000101010101" pitchFamily="49" charset="-122"/>
              <a:cs typeface="汉仪中黑简" panose="02010609000101010101" pitchFamily="49" charset="-122"/>
            </a:endParaRPr>
          </a:p>
        </p:txBody>
      </p:sp>
      <p:sp>
        <p:nvSpPr>
          <p:cNvPr id="58" name="文本框 57"/>
          <p:cNvSpPr txBox="1"/>
          <p:nvPr>
            <p:custDataLst>
              <p:tags r:id="rId9"/>
            </p:custDataLst>
          </p:nvPr>
        </p:nvSpPr>
        <p:spPr>
          <a:xfrm>
            <a:off x="7177405" y="4232275"/>
            <a:ext cx="4267200" cy="180022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4000" dirty="0">
                <a:solidFill>
                  <a:schemeClr val="bg1"/>
                </a:solidFill>
                <a:latin typeface="Times New Roman" panose="02020603050405020304" charset="0"/>
                <a:ea typeface="汉仪大宋简" panose="02010609000101010101" charset="-122"/>
                <a:cs typeface="Times New Roman" panose="02020603050405020304" charset="0"/>
              </a:rPr>
              <a:t>Cultural Inheritance and Dissemination</a:t>
            </a:r>
            <a:endParaRPr lang="en-US" altLang="zh-CN" sz="4000" dirty="0">
              <a:solidFill>
                <a:schemeClr val="bg1"/>
              </a:solidFill>
              <a:latin typeface="Times New Roman" panose="02020603050405020304" charset="0"/>
              <a:ea typeface="汉仪大宋简" panose="02010609000101010101" charset="-122"/>
              <a:cs typeface="Times New Roman" panose="02020603050405020304" charset="0"/>
            </a:endParaRPr>
          </a:p>
        </p:txBody>
      </p:sp>
    </p:spTree>
  </p:cSld>
  <p:clrMapOvr>
    <a:masterClrMapping/>
  </p:clrMapOvr>
  <p:transition spd="slow">
    <p:randomBar dir="vert"/>
  </p:transition>
  <p:timing>
    <p:tnLst>
      <p:par>
        <p:cTn id="1" dur="indefinite" restart="never" nodeType="tmRoot"/>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7899787667"/>
          <p:cNvPicPr>
            <a:picLocks noChangeAspect="1"/>
          </p:cNvPicPr>
          <p:nvPr/>
        </p:nvPicPr>
        <p:blipFill>
          <a:blip r:embed="rId1" cstate="print"/>
          <a:stretch>
            <a:fillRect/>
          </a:stretch>
        </p:blipFill>
        <p:spPr>
          <a:xfrm>
            <a:off x="-15875" y="1270"/>
            <a:ext cx="12192000" cy="6856730"/>
          </a:xfrm>
          <a:prstGeom prst="rect">
            <a:avLst/>
          </a:prstGeom>
        </p:spPr>
      </p:pic>
      <p:sp>
        <p:nvSpPr>
          <p:cNvPr id="3" name="矩形 2"/>
          <p:cNvSpPr/>
          <p:nvPr/>
        </p:nvSpPr>
        <p:spPr>
          <a:xfrm>
            <a:off x="4593590" y="1146810"/>
            <a:ext cx="7233285" cy="5045710"/>
          </a:xfrm>
          <a:prstGeom prst="rect">
            <a:avLst/>
          </a:prstGeom>
          <a:solidFill>
            <a:srgbClr val="014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中黑简" panose="02010609000101010101" pitchFamily="49" charset="-122"/>
              <a:ea typeface="汉仪中黑简" panose="02010609000101010101" pitchFamily="49" charset="-122"/>
              <a:cs typeface="汉仪中黑简" panose="02010609000101010101" pitchFamily="49" charset="-122"/>
            </a:endParaRPr>
          </a:p>
        </p:txBody>
      </p:sp>
      <p:sp>
        <p:nvSpPr>
          <p:cNvPr id="12" name="文本框 11"/>
          <p:cNvSpPr txBox="1"/>
          <p:nvPr/>
        </p:nvSpPr>
        <p:spPr>
          <a:xfrm>
            <a:off x="5071745" y="2082165"/>
            <a:ext cx="6336030" cy="352488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2400" dirty="0">
                <a:solidFill>
                  <a:schemeClr val="bg1"/>
                </a:solidFill>
                <a:latin typeface="Times New Roman" panose="02020603050405020304" charset="0"/>
                <a:ea typeface="汉仪大宋简" panose="02010609000101010101" charset="-122"/>
                <a:cs typeface="Times New Roman" panose="02020603050405020304" charset="0"/>
                <a:sym typeface="+mn-ea"/>
              </a:rPr>
              <a:t>Time: 14th or 15th day of the seventh </a:t>
            </a:r>
            <a:r>
              <a:rPr lang="en-US" altLang="zh-CN" sz="2400" dirty="0">
                <a:solidFill>
                  <a:schemeClr val="bg1"/>
                </a:solidFill>
                <a:latin typeface="Times New Roman" panose="02020603050405020304" charset="0"/>
                <a:ea typeface="汉仪大宋简" panose="02010609000101010101" charset="-122"/>
                <a:cs typeface="Times New Roman" panose="02020603050405020304" charset="0"/>
                <a:sym typeface="+mn-ea"/>
              </a:rPr>
              <a:t>lunar month</a:t>
            </a:r>
            <a:endParaRPr lang="en-US" altLang="zh-CN" sz="2400" dirty="0">
              <a:solidFill>
                <a:schemeClr val="bg1"/>
              </a:solidFill>
              <a:latin typeface="Times New Roman" panose="02020603050405020304" charset="0"/>
              <a:ea typeface="汉仪大宋简" panose="02010609000101010101" charset="-122"/>
              <a:cs typeface="Times New Roman" panose="02020603050405020304" charset="0"/>
              <a:sym typeface="+mn-ea"/>
            </a:endParaRPr>
          </a:p>
          <a:p>
            <a:pPr algn="l"/>
            <a:endParaRPr lang="en-US" altLang="zh-CN" sz="2400" dirty="0">
              <a:solidFill>
                <a:schemeClr val="bg1"/>
              </a:solidFill>
              <a:latin typeface="Times New Roman" panose="02020603050405020304" charset="0"/>
              <a:ea typeface="汉仪大宋简" panose="02010609000101010101" charset="-122"/>
              <a:cs typeface="Times New Roman" panose="02020603050405020304" charset="0"/>
              <a:sym typeface="+mn-ea"/>
            </a:endParaRPr>
          </a:p>
          <a:p>
            <a:pPr algn="l"/>
            <a:r>
              <a:rPr lang="en-US" altLang="zh-CN" sz="2400" dirty="0">
                <a:solidFill>
                  <a:schemeClr val="bg1"/>
                </a:solidFill>
                <a:latin typeface="Times New Roman" panose="02020603050405020304" charset="0"/>
                <a:ea typeface="汉仪大宋简" panose="02010609000101010101" charset="-122"/>
                <a:cs typeface="Times New Roman" panose="02020603050405020304" charset="0"/>
                <a:sym typeface="+mn-ea"/>
              </a:rPr>
              <a:t>Names: Ullambana Festival</a:t>
            </a:r>
            <a:endParaRPr lang="en-US" altLang="zh-CN" sz="2400" dirty="0">
              <a:solidFill>
                <a:schemeClr val="bg1"/>
              </a:solidFill>
              <a:latin typeface="Times New Roman" panose="02020603050405020304" charset="0"/>
              <a:ea typeface="汉仪大宋简" panose="02010609000101010101" charset="-122"/>
              <a:cs typeface="Times New Roman" panose="02020603050405020304" charset="0"/>
              <a:sym typeface="+mn-ea"/>
            </a:endParaRPr>
          </a:p>
          <a:p>
            <a:pPr algn="l"/>
            <a:r>
              <a:rPr lang="en-US" altLang="zh-CN" sz="2400" dirty="0">
                <a:solidFill>
                  <a:schemeClr val="bg1"/>
                </a:solidFill>
                <a:latin typeface="Times New Roman" panose="02020603050405020304" charset="0"/>
                <a:ea typeface="汉仪大宋简" panose="02010609000101010101" charset="-122"/>
                <a:cs typeface="Times New Roman" panose="02020603050405020304" charset="0"/>
                <a:sym typeface="+mn-ea"/>
              </a:rPr>
              <a:t>             The Ghost Festival</a:t>
            </a:r>
            <a:endParaRPr lang="en-US" altLang="zh-CN" sz="2400" dirty="0">
              <a:solidFill>
                <a:schemeClr val="bg1"/>
              </a:solidFill>
              <a:latin typeface="Times New Roman" panose="02020603050405020304" charset="0"/>
              <a:ea typeface="汉仪大宋简" panose="02010609000101010101" charset="-122"/>
              <a:cs typeface="Times New Roman" panose="02020603050405020304" charset="0"/>
              <a:sym typeface="+mn-ea"/>
            </a:endParaRPr>
          </a:p>
          <a:p>
            <a:pPr algn="l"/>
            <a:r>
              <a:rPr lang="en-US" altLang="zh-CN" sz="2400" dirty="0">
                <a:solidFill>
                  <a:schemeClr val="bg1"/>
                </a:solidFill>
                <a:latin typeface="Times New Roman" panose="02020603050405020304" charset="0"/>
                <a:ea typeface="汉仪大宋简" panose="02010609000101010101" charset="-122"/>
                <a:cs typeface="Times New Roman" panose="02020603050405020304" charset="0"/>
                <a:sym typeface="+mn-ea"/>
              </a:rPr>
              <a:t>             The Festival of the dead</a:t>
            </a:r>
            <a:endParaRPr lang="en-US" altLang="zh-CN" sz="2400" dirty="0">
              <a:solidFill>
                <a:schemeClr val="bg1"/>
              </a:solidFill>
              <a:latin typeface="Times New Roman" panose="02020603050405020304" charset="0"/>
              <a:ea typeface="汉仪大宋简" panose="02010609000101010101" charset="-122"/>
              <a:cs typeface="Times New Roman" panose="02020603050405020304" charset="0"/>
              <a:sym typeface="+mn-ea"/>
            </a:endParaRPr>
          </a:p>
          <a:p>
            <a:pPr algn="l"/>
            <a:r>
              <a:rPr lang="en-US" altLang="zh-CN" sz="2400" dirty="0">
                <a:solidFill>
                  <a:schemeClr val="bg1"/>
                </a:solidFill>
                <a:latin typeface="Times New Roman" panose="02020603050405020304" charset="0"/>
                <a:ea typeface="汉仪大宋简" panose="02010609000101010101" charset="-122"/>
                <a:cs typeface="Times New Roman" panose="02020603050405020304" charset="0"/>
                <a:sym typeface="+mn-ea"/>
              </a:rPr>
              <a:t>             The Seventh Month Half Festival</a:t>
            </a:r>
            <a:endParaRPr lang="en-US" altLang="zh-CN" sz="2400" dirty="0">
              <a:solidFill>
                <a:schemeClr val="bg1"/>
              </a:solidFill>
              <a:latin typeface="Times New Roman" panose="02020603050405020304" charset="0"/>
              <a:ea typeface="汉仪大宋简" panose="02010609000101010101" charset="-122"/>
              <a:cs typeface="Times New Roman" panose="02020603050405020304" charset="0"/>
              <a:sym typeface="+mn-ea"/>
            </a:endParaRPr>
          </a:p>
          <a:p>
            <a:pPr algn="l"/>
            <a:r>
              <a:rPr lang="en-US" altLang="zh-CN" sz="2400" dirty="0">
                <a:solidFill>
                  <a:schemeClr val="bg1"/>
                </a:solidFill>
                <a:latin typeface="Times New Roman" panose="02020603050405020304" charset="0"/>
                <a:ea typeface="汉仪大宋简" panose="02010609000101010101" charset="-122"/>
                <a:cs typeface="Times New Roman" panose="02020603050405020304" charset="0"/>
                <a:sym typeface="+mn-ea"/>
              </a:rPr>
              <a:t>           </a:t>
            </a:r>
            <a:r>
              <a:rPr lang="en-US" altLang="zh-CN" sz="2400" dirty="0">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altLang="en-US" sz="2400" dirty="0">
                <a:solidFill>
                  <a:schemeClr val="bg1"/>
                </a:solidFill>
                <a:latin typeface="微软雅黑" panose="020B0503020204020204" charset="-122"/>
                <a:ea typeface="微软雅黑" panose="020B0503020204020204" charset="-122"/>
                <a:cs typeface="微软雅黑" panose="020B0503020204020204" charset="-122"/>
                <a:sym typeface="+mn-ea"/>
              </a:rPr>
              <a:t>俗称</a:t>
            </a:r>
            <a:r>
              <a:rPr lang="en-US" altLang="zh-CN" sz="2400" dirty="0">
                <a:solidFill>
                  <a:schemeClr val="bg1"/>
                </a:solidFill>
                <a:latin typeface="Times New Roman" panose="02020603050405020304" charset="0"/>
                <a:ea typeface="汉仪大宋简" panose="02010609000101010101" charset="-122"/>
                <a:cs typeface="Times New Roman" panose="02020603050405020304" charset="0"/>
                <a:sym typeface="+mn-ea"/>
              </a:rPr>
              <a:t>“</a:t>
            </a:r>
            <a:r>
              <a:rPr lang="zh-CN" altLang="en-US" sz="2400" dirty="0">
                <a:solidFill>
                  <a:schemeClr val="bg1"/>
                </a:solidFill>
                <a:latin typeface="微软雅黑" panose="020B0503020204020204" charset="-122"/>
                <a:ea typeface="微软雅黑" panose="020B0503020204020204" charset="-122"/>
                <a:cs typeface="Times New Roman" panose="02020603050405020304" charset="0"/>
                <a:sym typeface="+mn-ea"/>
              </a:rPr>
              <a:t>七月半</a:t>
            </a:r>
            <a:r>
              <a:rPr lang="en-US" altLang="zh-CN" sz="2400" dirty="0">
                <a:solidFill>
                  <a:schemeClr val="bg1"/>
                </a:solidFill>
                <a:latin typeface="Times New Roman" panose="02020603050405020304" charset="0"/>
                <a:ea typeface="微软雅黑" panose="020B0503020204020204" charset="-122"/>
                <a:cs typeface="Times New Roman" panose="02020603050405020304" charset="0"/>
                <a:sym typeface="+mn-ea"/>
              </a:rPr>
              <a:t>”</a:t>
            </a:r>
            <a:endParaRPr lang="en-US" altLang="zh-CN" sz="2400" dirty="0">
              <a:solidFill>
                <a:schemeClr val="bg1"/>
              </a:solidFill>
              <a:latin typeface="Times New Roman" panose="02020603050405020304" charset="0"/>
              <a:ea typeface="微软雅黑" panose="020B0503020204020204" charset="-122"/>
              <a:cs typeface="Times New Roman" panose="02020603050405020304" charset="0"/>
              <a:sym typeface="+mn-ea"/>
            </a:endParaRPr>
          </a:p>
        </p:txBody>
      </p:sp>
      <p:sp>
        <p:nvSpPr>
          <p:cNvPr id="5" name="矩形 4"/>
          <p:cNvSpPr/>
          <p:nvPr/>
        </p:nvSpPr>
        <p:spPr>
          <a:xfrm>
            <a:off x="1388745" y="273685"/>
            <a:ext cx="2052320" cy="666115"/>
          </a:xfrm>
          <a:prstGeom prst="rect">
            <a:avLst/>
          </a:prstGeom>
          <a:solidFill>
            <a:srgbClr val="0141A5"/>
          </a:solidFill>
          <a:ln>
            <a:solidFill>
              <a:srgbClr val="0141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dirty="0">
              <a:latin typeface="汉仪中黑简" panose="02010609000101010101" pitchFamily="49" charset="-122"/>
              <a:ea typeface="汉仪中黑简" panose="02010609000101010101" pitchFamily="49" charset="-122"/>
            </a:endParaRPr>
          </a:p>
        </p:txBody>
      </p:sp>
      <p:sp>
        <p:nvSpPr>
          <p:cNvPr id="9" name="TextBox 19"/>
          <p:cNvSpPr txBox="1"/>
          <p:nvPr/>
        </p:nvSpPr>
        <p:spPr>
          <a:xfrm>
            <a:off x="590550" y="353060"/>
            <a:ext cx="3643630" cy="586740"/>
          </a:xfrm>
          <a:prstGeom prst="rect">
            <a:avLst/>
          </a:prstGeom>
          <a:noFill/>
        </p:spPr>
        <p:txBody>
          <a:bodyPr wrap="square" rtlCol="0">
            <a:no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ctr"/>
            <a:r>
              <a:rPr lang="en-US" altLang="zh-CN" sz="3200" dirty="0">
                <a:solidFill>
                  <a:schemeClr val="bg1"/>
                </a:solidFill>
                <a:latin typeface="Times New Roman" panose="02020603050405020304" charset="0"/>
                <a:ea typeface="汉仪中黑简" panose="02010609000101010101" pitchFamily="49" charset="-122"/>
                <a:cs typeface="Times New Roman" panose="02020603050405020304" charset="0"/>
              </a:rPr>
              <a:t>Image</a:t>
            </a:r>
            <a:endParaRPr lang="en-US" altLang="zh-CN" sz="3200" dirty="0">
              <a:solidFill>
                <a:schemeClr val="bg1"/>
              </a:solidFill>
              <a:latin typeface="Times New Roman" panose="02020603050405020304" charset="0"/>
              <a:ea typeface="汉仪中黑简" panose="02010609000101010101" pitchFamily="49" charset="-122"/>
              <a:cs typeface="Times New Roman" panose="02020603050405020304" charset="0"/>
            </a:endParaRPr>
          </a:p>
        </p:txBody>
      </p:sp>
      <p:pic>
        <p:nvPicPr>
          <p:cNvPr id="2" name="图片 1" descr="微信图片_20251104182429"/>
          <p:cNvPicPr>
            <a:picLocks noChangeAspect="1"/>
          </p:cNvPicPr>
          <p:nvPr/>
        </p:nvPicPr>
        <p:blipFill>
          <a:blip r:embed="rId2"/>
          <a:stretch>
            <a:fillRect/>
          </a:stretch>
        </p:blipFill>
        <p:spPr>
          <a:xfrm>
            <a:off x="415290" y="1146810"/>
            <a:ext cx="3993515" cy="5327015"/>
          </a:xfrm>
          <a:prstGeom prst="rect">
            <a:avLst/>
          </a:prstGeom>
        </p:spPr>
      </p:pic>
    </p:spTree>
  </p:cSld>
  <p:clrMapOvr>
    <a:masterClrMapping/>
  </p:clrMapOvr>
  <p:transition spd="slow">
    <p:randomBar dir="vert"/>
  </p:transition>
  <p:timing>
    <p:tnLst>
      <p:par>
        <p:cTn id="1" dur="indefinite" restart="never" nodeType="tmRoot"/>
      </p:par>
    </p:tnLst>
    <p:bldLst>
      <p:bldP spid="5" grpId="0" bldLvl="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直接连接符 40"/>
          <p:cNvCxnSpPr/>
          <p:nvPr>
            <p:custDataLst>
              <p:tags r:id="rId1"/>
            </p:custDataLst>
          </p:nvPr>
        </p:nvCxnSpPr>
        <p:spPr>
          <a:xfrm>
            <a:off x="5801245" y="1369145"/>
            <a:ext cx="5466419" cy="0"/>
          </a:xfrm>
          <a:prstGeom prst="line">
            <a:avLst/>
          </a:prstGeom>
          <a:ln>
            <a:solidFill>
              <a:schemeClr val="bg1">
                <a:lumMod val="75000"/>
              </a:schemeClr>
            </a:solidFill>
          </a:ln>
        </p:spPr>
        <p:style>
          <a:lnRef idx="1">
            <a:schemeClr val="accent3"/>
          </a:lnRef>
          <a:fillRef idx="0">
            <a:schemeClr val="accent3"/>
          </a:fillRef>
          <a:effectRef idx="0">
            <a:schemeClr val="accent3"/>
          </a:effectRef>
          <a:fontRef idx="minor">
            <a:schemeClr val="tx1"/>
          </a:fontRef>
        </p:style>
      </p:cxnSp>
      <p:cxnSp>
        <p:nvCxnSpPr>
          <p:cNvPr id="10" name="直接连接符 9"/>
          <p:cNvCxnSpPr/>
          <p:nvPr>
            <p:custDataLst>
              <p:tags r:id="rId2"/>
            </p:custDataLst>
          </p:nvPr>
        </p:nvCxnSpPr>
        <p:spPr>
          <a:xfrm>
            <a:off x="5801245" y="2847759"/>
            <a:ext cx="5466419" cy="0"/>
          </a:xfrm>
          <a:prstGeom prst="line">
            <a:avLst/>
          </a:prstGeom>
          <a:ln>
            <a:solidFill>
              <a:schemeClr val="bg1">
                <a:lumMod val="75000"/>
              </a:schemeClr>
            </a:solidFill>
          </a:ln>
        </p:spPr>
        <p:style>
          <a:lnRef idx="1">
            <a:schemeClr val="accent3"/>
          </a:lnRef>
          <a:fillRef idx="0">
            <a:schemeClr val="accent3"/>
          </a:fillRef>
          <a:effectRef idx="0">
            <a:schemeClr val="accent3"/>
          </a:effectRef>
          <a:fontRef idx="minor">
            <a:schemeClr val="tx1"/>
          </a:fontRef>
        </p:style>
      </p:cxnSp>
      <p:cxnSp>
        <p:nvCxnSpPr>
          <p:cNvPr id="24" name="直接连接符 23"/>
          <p:cNvCxnSpPr/>
          <p:nvPr>
            <p:custDataLst>
              <p:tags r:id="rId3"/>
            </p:custDataLst>
          </p:nvPr>
        </p:nvCxnSpPr>
        <p:spPr>
          <a:xfrm>
            <a:off x="5801245" y="4495589"/>
            <a:ext cx="5466419" cy="0"/>
          </a:xfrm>
          <a:prstGeom prst="line">
            <a:avLst/>
          </a:prstGeom>
          <a:ln>
            <a:solidFill>
              <a:schemeClr val="bg1">
                <a:lumMod val="75000"/>
              </a:schemeClr>
            </a:solidFill>
          </a:ln>
        </p:spPr>
        <p:style>
          <a:lnRef idx="1">
            <a:schemeClr val="accent3"/>
          </a:lnRef>
          <a:fillRef idx="0">
            <a:schemeClr val="accent3"/>
          </a:fillRef>
          <a:effectRef idx="0">
            <a:schemeClr val="accent3"/>
          </a:effectRef>
          <a:fontRef idx="minor">
            <a:schemeClr val="tx1"/>
          </a:fontRef>
        </p:style>
      </p:cxnSp>
      <p:sp>
        <p:nvSpPr>
          <p:cNvPr id="12" name="矩形 11"/>
          <p:cNvSpPr/>
          <p:nvPr>
            <p:custDataLst>
              <p:tags r:id="rId4"/>
            </p:custDataLst>
          </p:nvPr>
        </p:nvSpPr>
        <p:spPr>
          <a:xfrm>
            <a:off x="6737358" y="1081405"/>
            <a:ext cx="2249982" cy="513378"/>
          </a:xfrm>
          <a:prstGeom prst="rect">
            <a:avLst/>
          </a:prstGeom>
          <a:solidFill>
            <a:srgbClr val="014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Times New Roman" panose="02020603050405020304" charset="0"/>
                <a:ea typeface="汉仪中黑简" panose="02010609000101010101" pitchFamily="49" charset="-122"/>
                <a:cs typeface="Times New Roman" panose="02020603050405020304" charset="0"/>
              </a:rPr>
              <a:t>In Taoism</a:t>
            </a:r>
            <a:endParaRPr lang="en-US" altLang="zh-CN" sz="2000" b="1" dirty="0">
              <a:latin typeface="Times New Roman" panose="02020603050405020304" charset="0"/>
              <a:ea typeface="汉仪中黑简" panose="02010609000101010101" pitchFamily="49" charset="-122"/>
              <a:cs typeface="Times New Roman" panose="02020603050405020304" charset="0"/>
            </a:endParaRPr>
          </a:p>
        </p:txBody>
      </p:sp>
      <p:sp>
        <p:nvSpPr>
          <p:cNvPr id="30" name="文本框 29"/>
          <p:cNvSpPr txBox="1"/>
          <p:nvPr>
            <p:custDataLst>
              <p:tags r:id="rId5"/>
            </p:custDataLst>
          </p:nvPr>
        </p:nvSpPr>
        <p:spPr>
          <a:xfrm>
            <a:off x="6737358" y="1513369"/>
            <a:ext cx="4617712" cy="798663"/>
          </a:xfrm>
          <a:prstGeom prst="rect">
            <a:avLst/>
          </a:prstGeom>
          <a:noFill/>
        </p:spPr>
        <p:txBody>
          <a:bodyPr wrap="square" rtlCol="0">
            <a:noAutofit/>
          </a:bodyPr>
          <a:lstStyle/>
          <a:p>
            <a:pPr algn="just" hangingPunct="0">
              <a:lnSpc>
                <a:spcPct val="150000"/>
              </a:lnSpc>
            </a:pPr>
            <a:r>
              <a:rPr lang="en-US" altLang="zh-CN" sz="20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rPr>
              <a:t>It’s the day when the “Earth Official” pardons sins</a:t>
            </a:r>
            <a:endParaRPr lang="en-US" altLang="zh-CN" sz="20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endParaRPr>
          </a:p>
        </p:txBody>
      </p:sp>
      <p:sp>
        <p:nvSpPr>
          <p:cNvPr id="31" name="文本框 30"/>
          <p:cNvSpPr txBox="1"/>
          <p:nvPr>
            <p:custDataLst>
              <p:tags r:id="rId6"/>
            </p:custDataLst>
          </p:nvPr>
        </p:nvSpPr>
        <p:spPr>
          <a:xfrm>
            <a:off x="6737350" y="3098800"/>
            <a:ext cx="4617720" cy="919480"/>
          </a:xfrm>
          <a:prstGeom prst="rect">
            <a:avLst/>
          </a:prstGeom>
          <a:noFill/>
        </p:spPr>
        <p:txBody>
          <a:bodyPr wrap="square" rtlCol="0">
            <a:noAutofit/>
          </a:bodyPr>
          <a:lstStyle/>
          <a:p>
            <a:pPr algn="just" hangingPunct="0">
              <a:lnSpc>
                <a:spcPct val="150000"/>
              </a:lnSpc>
            </a:pPr>
            <a:r>
              <a:rPr lang="en-US" altLang="zh-CN" sz="20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rPr>
              <a:t>It’s connected to the “Ullambana Assembly”</a:t>
            </a:r>
            <a:endParaRPr lang="en-US" altLang="zh-CN" sz="20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endParaRPr>
          </a:p>
        </p:txBody>
      </p:sp>
      <p:sp>
        <p:nvSpPr>
          <p:cNvPr id="32" name="文本框 31"/>
          <p:cNvSpPr txBox="1"/>
          <p:nvPr>
            <p:custDataLst>
              <p:tags r:id="rId7"/>
            </p:custDataLst>
          </p:nvPr>
        </p:nvSpPr>
        <p:spPr>
          <a:xfrm>
            <a:off x="6737350" y="4792345"/>
            <a:ext cx="4617720" cy="994410"/>
          </a:xfrm>
          <a:prstGeom prst="rect">
            <a:avLst/>
          </a:prstGeom>
          <a:noFill/>
        </p:spPr>
        <p:txBody>
          <a:bodyPr wrap="square" rtlCol="0">
            <a:noAutofit/>
          </a:bodyPr>
          <a:lstStyle/>
          <a:p>
            <a:pPr algn="just" hangingPunct="0">
              <a:lnSpc>
                <a:spcPct val="150000"/>
              </a:lnSpc>
            </a:pPr>
            <a:r>
              <a:rPr lang="en-US" altLang="zh-CN" sz="20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rPr>
              <a:t>It carries the idea of “respecting the deceased and remembering ancestors”</a:t>
            </a:r>
            <a:endParaRPr lang="en-US" altLang="zh-CN" sz="20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endParaRPr>
          </a:p>
        </p:txBody>
      </p:sp>
      <p:sp>
        <p:nvSpPr>
          <p:cNvPr id="35" name="矩形 34"/>
          <p:cNvSpPr/>
          <p:nvPr>
            <p:custDataLst>
              <p:tags r:id="rId8"/>
            </p:custDataLst>
          </p:nvPr>
        </p:nvSpPr>
        <p:spPr>
          <a:xfrm>
            <a:off x="6737358" y="2600681"/>
            <a:ext cx="2249310" cy="543656"/>
          </a:xfrm>
          <a:prstGeom prst="rect">
            <a:avLst/>
          </a:prstGeom>
          <a:solidFill>
            <a:srgbClr val="014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Times New Roman" panose="02020603050405020304" charset="0"/>
                <a:ea typeface="汉仪中黑简" panose="02010609000101010101" pitchFamily="49" charset="-122"/>
                <a:cs typeface="Times New Roman" panose="02020603050405020304" charset="0"/>
              </a:rPr>
              <a:t>In Buddhism</a:t>
            </a:r>
            <a:endParaRPr lang="en-US" altLang="zh-CN" sz="2000" b="1" dirty="0">
              <a:latin typeface="Times New Roman" panose="02020603050405020304" charset="0"/>
              <a:ea typeface="汉仪中黑简" panose="02010609000101010101" pitchFamily="49" charset="-122"/>
              <a:cs typeface="Times New Roman" panose="02020603050405020304" charset="0"/>
            </a:endParaRPr>
          </a:p>
        </p:txBody>
      </p:sp>
      <p:sp>
        <p:nvSpPr>
          <p:cNvPr id="37" name="矩形 36"/>
          <p:cNvSpPr/>
          <p:nvPr>
            <p:custDataLst>
              <p:tags r:id="rId9"/>
            </p:custDataLst>
          </p:nvPr>
        </p:nvSpPr>
        <p:spPr>
          <a:xfrm>
            <a:off x="6737358" y="4218866"/>
            <a:ext cx="2249310" cy="508668"/>
          </a:xfrm>
          <a:prstGeom prst="rect">
            <a:avLst/>
          </a:prstGeom>
          <a:solidFill>
            <a:srgbClr val="014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Times New Roman" panose="02020603050405020304" charset="0"/>
                <a:ea typeface="汉仪中黑简" panose="02010609000101010101" pitchFamily="49" charset="-122"/>
                <a:cs typeface="Times New Roman" panose="02020603050405020304" charset="0"/>
              </a:rPr>
              <a:t>In Confucianism</a:t>
            </a:r>
            <a:endParaRPr lang="en-US" altLang="zh-CN" sz="2000" b="1" dirty="0">
              <a:latin typeface="Times New Roman" panose="02020603050405020304" charset="0"/>
              <a:ea typeface="汉仪中黑简" panose="02010609000101010101" pitchFamily="49" charset="-122"/>
              <a:cs typeface="Times New Roman" panose="02020603050405020304" charset="0"/>
            </a:endParaRPr>
          </a:p>
        </p:txBody>
      </p:sp>
      <p:pic>
        <p:nvPicPr>
          <p:cNvPr id="3" name="图片 2" descr="微信图片_20251104190711"/>
          <p:cNvPicPr>
            <a:picLocks noChangeAspect="1"/>
          </p:cNvPicPr>
          <p:nvPr/>
        </p:nvPicPr>
        <p:blipFill>
          <a:blip r:embed="rId10"/>
          <a:stretch>
            <a:fillRect/>
          </a:stretch>
        </p:blipFill>
        <p:spPr>
          <a:xfrm>
            <a:off x="118745" y="456565"/>
            <a:ext cx="2939415" cy="5074285"/>
          </a:xfrm>
          <a:prstGeom prst="rect">
            <a:avLst/>
          </a:prstGeom>
        </p:spPr>
      </p:pic>
      <p:pic>
        <p:nvPicPr>
          <p:cNvPr id="4" name="图片 3" descr="微信图片_20251104190656"/>
          <p:cNvPicPr>
            <a:picLocks noChangeAspect="1"/>
          </p:cNvPicPr>
          <p:nvPr/>
        </p:nvPicPr>
        <p:blipFill>
          <a:blip r:embed="rId11"/>
          <a:stretch>
            <a:fillRect/>
          </a:stretch>
        </p:blipFill>
        <p:spPr>
          <a:xfrm>
            <a:off x="3058160" y="456565"/>
            <a:ext cx="3201035" cy="4362450"/>
          </a:xfrm>
          <a:prstGeom prst="rect">
            <a:avLst/>
          </a:prstGeom>
        </p:spPr>
      </p:pic>
      <p:pic>
        <p:nvPicPr>
          <p:cNvPr id="5" name="图片 4" descr="微信图片_20251104191007"/>
          <p:cNvPicPr>
            <a:picLocks noChangeAspect="1"/>
          </p:cNvPicPr>
          <p:nvPr/>
        </p:nvPicPr>
        <p:blipFill>
          <a:blip r:embed="rId12"/>
          <a:stretch>
            <a:fillRect/>
          </a:stretch>
        </p:blipFill>
        <p:spPr>
          <a:xfrm>
            <a:off x="2934970" y="4878070"/>
            <a:ext cx="3324225" cy="18967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bldLst>
      <p:bldP spid="12" grpId="0" bldLvl="0" animBg="1"/>
      <p:bldP spid="30" grpId="0"/>
      <p:bldP spid="31" grpId="0"/>
      <p:bldP spid="32" grpId="0"/>
      <p:bldP spid="35" grpId="0" bldLvl="0" animBg="1"/>
      <p:bldP spid="3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八边形 6"/>
          <p:cNvSpPr/>
          <p:nvPr>
            <p:custDataLst>
              <p:tags r:id="rId1"/>
            </p:custDataLst>
          </p:nvPr>
        </p:nvSpPr>
        <p:spPr>
          <a:xfrm>
            <a:off x="871855" y="1550670"/>
            <a:ext cx="3877945" cy="1115060"/>
          </a:xfrm>
          <a:prstGeom prst="octagon">
            <a:avLst/>
          </a:prstGeom>
          <a:gradFill>
            <a:gsLst>
              <a:gs pos="0">
                <a:srgbClr val="0141A5"/>
              </a:gs>
              <a:gs pos="81000">
                <a:srgbClr val="0141A5">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中黑简" panose="02010609000101010101" pitchFamily="49" charset="-122"/>
              <a:ea typeface="汉仪中黑简" panose="02010609000101010101" pitchFamily="49" charset="-122"/>
            </a:endParaRPr>
          </a:p>
        </p:txBody>
      </p:sp>
      <p:sp>
        <p:nvSpPr>
          <p:cNvPr id="23" name="TextBox 2"/>
          <p:cNvSpPr txBox="1"/>
          <p:nvPr/>
        </p:nvSpPr>
        <p:spPr>
          <a:xfrm>
            <a:off x="721995" y="139700"/>
            <a:ext cx="3849370" cy="708660"/>
          </a:xfrm>
          <a:prstGeom prst="rect">
            <a:avLst/>
          </a:prstGeom>
          <a:noFill/>
        </p:spPr>
        <p:txBody>
          <a:bodyPr wrap="square" rtlCol="0">
            <a:noAutofit/>
          </a:bodyPr>
          <a:lstStyle/>
          <a:p>
            <a:pPr algn="ctr" fontAlgn="base">
              <a:spcBef>
                <a:spcPct val="0"/>
              </a:spcBef>
              <a:spcAft>
                <a:spcPct val="0"/>
              </a:spcAft>
              <a:buFont typeface="Arial" panose="020B0604020202020204" pitchFamily="34" charset="0"/>
              <a:buNone/>
            </a:pPr>
            <a:r>
              <a:rPr lang="en-US" altLang="zh-CN" sz="2800" spc="300" dirty="0">
                <a:solidFill>
                  <a:schemeClr val="bg1"/>
                </a:solidFill>
                <a:latin typeface="Times New Roman" panose="02020603050405020304" charset="0"/>
                <a:ea typeface="汉仪中黑简" panose="02010609000101010101" pitchFamily="49" charset="-122"/>
                <a:cs typeface="Times New Roman" panose="02020603050405020304" charset="0"/>
                <a:sym typeface="+mn-ea"/>
              </a:rPr>
              <a:t>Traditional Customs</a:t>
            </a:r>
            <a:endParaRPr lang="en-US" altLang="zh-CN" sz="2800" spc="300" dirty="0">
              <a:solidFill>
                <a:schemeClr val="bg1"/>
              </a:solidFill>
              <a:latin typeface="Times New Roman" panose="02020603050405020304" charset="0"/>
              <a:ea typeface="汉仪中黑简" panose="02010609000101010101" pitchFamily="49" charset="-122"/>
              <a:cs typeface="Times New Roman" panose="02020603050405020304" charset="0"/>
              <a:sym typeface="+mn-ea"/>
            </a:endParaRPr>
          </a:p>
        </p:txBody>
      </p:sp>
      <p:sp>
        <p:nvSpPr>
          <p:cNvPr id="28" name="文本框 27"/>
          <p:cNvSpPr txBox="1"/>
          <p:nvPr>
            <p:custDataLst>
              <p:tags r:id="rId2"/>
            </p:custDataLst>
          </p:nvPr>
        </p:nvSpPr>
        <p:spPr>
          <a:xfrm>
            <a:off x="1190740" y="1754506"/>
            <a:ext cx="3760216" cy="645160"/>
          </a:xfrm>
          <a:prstGeom prst="rect">
            <a:avLst/>
          </a:prstGeom>
          <a:noFill/>
        </p:spPr>
        <p:txBody>
          <a:bodyPr wrap="square" rtlCol="0">
            <a:spAutoFit/>
          </a:bodyPr>
          <a:lstStyle/>
          <a:p>
            <a:pPr algn="just" hangingPunct="0">
              <a:lnSpc>
                <a:spcPct val="150000"/>
              </a:lnSpc>
            </a:pPr>
            <a:r>
              <a:rPr lang="en-US" altLang="zh-CN" sz="24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rPr>
              <a:t>Burning Paper Money</a:t>
            </a:r>
            <a:endParaRPr lang="en-US" altLang="zh-CN" sz="24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endParaRPr>
          </a:p>
        </p:txBody>
      </p:sp>
      <p:sp>
        <p:nvSpPr>
          <p:cNvPr id="29" name="八边形 28"/>
          <p:cNvSpPr/>
          <p:nvPr>
            <p:custDataLst>
              <p:tags r:id="rId3"/>
            </p:custDataLst>
          </p:nvPr>
        </p:nvSpPr>
        <p:spPr>
          <a:xfrm>
            <a:off x="883285" y="3423920"/>
            <a:ext cx="4130675" cy="1088390"/>
          </a:xfrm>
          <a:prstGeom prst="octagon">
            <a:avLst/>
          </a:prstGeom>
          <a:gradFill>
            <a:gsLst>
              <a:gs pos="0">
                <a:srgbClr val="0141A5"/>
              </a:gs>
              <a:gs pos="81000">
                <a:srgbClr val="0141A5">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中黑简" panose="02010609000101010101" pitchFamily="49" charset="-122"/>
              <a:ea typeface="汉仪中黑简" panose="02010609000101010101" pitchFamily="49" charset="-122"/>
            </a:endParaRPr>
          </a:p>
        </p:txBody>
      </p:sp>
      <p:sp>
        <p:nvSpPr>
          <p:cNvPr id="30" name="文本框 29"/>
          <p:cNvSpPr txBox="1"/>
          <p:nvPr>
            <p:custDataLst>
              <p:tags r:id="rId4"/>
            </p:custDataLst>
          </p:nvPr>
        </p:nvSpPr>
        <p:spPr>
          <a:xfrm>
            <a:off x="1190625" y="3587750"/>
            <a:ext cx="3760470" cy="743585"/>
          </a:xfrm>
          <a:prstGeom prst="rect">
            <a:avLst/>
          </a:prstGeom>
          <a:noFill/>
        </p:spPr>
        <p:txBody>
          <a:bodyPr wrap="square" rtlCol="0">
            <a:noAutofit/>
          </a:bodyPr>
          <a:lstStyle/>
          <a:p>
            <a:pPr algn="just" hangingPunct="0">
              <a:lnSpc>
                <a:spcPct val="150000"/>
              </a:lnSpc>
            </a:pPr>
            <a:r>
              <a:rPr lang="en-US" altLang="zh-CN" sz="24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rPr>
              <a:t>Floating river lanterns</a:t>
            </a:r>
            <a:endParaRPr lang="en-US" altLang="zh-CN" sz="24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endParaRPr>
          </a:p>
        </p:txBody>
      </p:sp>
      <p:pic>
        <p:nvPicPr>
          <p:cNvPr id="5" name="图片 4" descr="微信图片_20251104192930"/>
          <p:cNvPicPr>
            <a:picLocks noChangeAspect="1"/>
          </p:cNvPicPr>
          <p:nvPr/>
        </p:nvPicPr>
        <p:blipFill>
          <a:blip r:embed="rId5"/>
          <a:stretch>
            <a:fillRect/>
          </a:stretch>
        </p:blipFill>
        <p:spPr>
          <a:xfrm>
            <a:off x="7445375" y="203835"/>
            <a:ext cx="2608580" cy="3481070"/>
          </a:xfrm>
          <a:prstGeom prst="rect">
            <a:avLst/>
          </a:prstGeom>
        </p:spPr>
      </p:pic>
      <p:pic>
        <p:nvPicPr>
          <p:cNvPr id="6" name="图片 5" descr="微信图片_20251104192941"/>
          <p:cNvPicPr>
            <a:picLocks noChangeAspect="1"/>
          </p:cNvPicPr>
          <p:nvPr/>
        </p:nvPicPr>
        <p:blipFill>
          <a:blip r:embed="rId6"/>
          <a:stretch>
            <a:fillRect/>
          </a:stretch>
        </p:blipFill>
        <p:spPr>
          <a:xfrm>
            <a:off x="4384040" y="1223645"/>
            <a:ext cx="2978785" cy="3729990"/>
          </a:xfrm>
          <a:prstGeom prst="rect">
            <a:avLst/>
          </a:prstGeom>
        </p:spPr>
      </p:pic>
      <p:sp>
        <p:nvSpPr>
          <p:cNvPr id="8" name="八边形 7"/>
          <p:cNvSpPr/>
          <p:nvPr>
            <p:custDataLst>
              <p:tags r:id="rId7"/>
            </p:custDataLst>
          </p:nvPr>
        </p:nvSpPr>
        <p:spPr>
          <a:xfrm>
            <a:off x="872490" y="5173980"/>
            <a:ext cx="3644900" cy="1134745"/>
          </a:xfrm>
          <a:prstGeom prst="octagon">
            <a:avLst/>
          </a:prstGeom>
          <a:gradFill>
            <a:gsLst>
              <a:gs pos="0">
                <a:srgbClr val="0141A5"/>
              </a:gs>
              <a:gs pos="81000">
                <a:srgbClr val="0141A5">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Times New Roman" panose="02020603050405020304" charset="0"/>
                <a:ea typeface="汉仪中黑简" panose="02010609000101010101" pitchFamily="49" charset="-122"/>
                <a:cs typeface="Times New Roman" panose="02020603050405020304" charset="0"/>
              </a:rPr>
              <a:t>Worshiping ancestors</a:t>
            </a:r>
            <a:endParaRPr lang="en-US" altLang="zh-CN" sz="2400" dirty="0">
              <a:latin typeface="Times New Roman" panose="02020603050405020304" charset="0"/>
              <a:ea typeface="汉仪中黑简" panose="02010609000101010101" pitchFamily="49" charset="-122"/>
              <a:cs typeface="Times New Roman" panose="02020603050405020304" charset="0"/>
            </a:endParaRPr>
          </a:p>
        </p:txBody>
      </p:sp>
      <p:pic>
        <p:nvPicPr>
          <p:cNvPr id="9" name="图片 8" descr="微信图片_20251104200534"/>
          <p:cNvPicPr>
            <a:picLocks noChangeAspect="1"/>
          </p:cNvPicPr>
          <p:nvPr/>
        </p:nvPicPr>
        <p:blipFill>
          <a:blip r:embed="rId8"/>
          <a:stretch>
            <a:fillRect/>
          </a:stretch>
        </p:blipFill>
        <p:spPr>
          <a:xfrm>
            <a:off x="9690100" y="3684905"/>
            <a:ext cx="2323465" cy="2966720"/>
          </a:xfrm>
          <a:prstGeom prst="rect">
            <a:avLst/>
          </a:prstGeom>
        </p:spPr>
      </p:pic>
      <p:pic>
        <p:nvPicPr>
          <p:cNvPr id="10" name="图片 9" descr="微信图片_20251104192919"/>
          <p:cNvPicPr>
            <a:picLocks noChangeAspect="1"/>
          </p:cNvPicPr>
          <p:nvPr/>
        </p:nvPicPr>
        <p:blipFill>
          <a:blip r:embed="rId9"/>
          <a:stretch>
            <a:fillRect/>
          </a:stretch>
        </p:blipFill>
        <p:spPr>
          <a:xfrm>
            <a:off x="7362825" y="4048760"/>
            <a:ext cx="2180590" cy="2602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bldLst>
      <p:bldP spid="28"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7899787667"/>
          <p:cNvPicPr>
            <a:picLocks noChangeAspect="1"/>
          </p:cNvPicPr>
          <p:nvPr/>
        </p:nvPicPr>
        <p:blipFill>
          <a:blip r:embed="rId1" cstate="print"/>
          <a:stretch>
            <a:fillRect/>
          </a:stretch>
        </p:blipFill>
        <p:spPr>
          <a:xfrm>
            <a:off x="-15875" y="1270"/>
            <a:ext cx="12192000" cy="6856730"/>
          </a:xfrm>
          <a:prstGeom prst="rect">
            <a:avLst/>
          </a:prstGeom>
        </p:spPr>
      </p:pic>
      <p:sp>
        <p:nvSpPr>
          <p:cNvPr id="5" name="矩形 4"/>
          <p:cNvSpPr/>
          <p:nvPr/>
        </p:nvSpPr>
        <p:spPr>
          <a:xfrm>
            <a:off x="269875" y="401955"/>
            <a:ext cx="3717290" cy="744855"/>
          </a:xfrm>
          <a:prstGeom prst="rect">
            <a:avLst/>
          </a:prstGeom>
          <a:solidFill>
            <a:srgbClr val="0141A5"/>
          </a:solidFill>
          <a:ln>
            <a:solidFill>
              <a:srgbClr val="0141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dirty="0">
              <a:latin typeface="汉仪中黑简" panose="02010609000101010101" pitchFamily="49" charset="-122"/>
              <a:ea typeface="汉仪中黑简" panose="02010609000101010101" pitchFamily="49" charset="-122"/>
            </a:endParaRPr>
          </a:p>
        </p:txBody>
      </p:sp>
      <p:sp>
        <p:nvSpPr>
          <p:cNvPr id="9" name="TextBox 19"/>
          <p:cNvSpPr txBox="1"/>
          <p:nvPr/>
        </p:nvSpPr>
        <p:spPr>
          <a:xfrm>
            <a:off x="759460" y="485775"/>
            <a:ext cx="2540000" cy="671830"/>
          </a:xfrm>
          <a:prstGeom prst="rect">
            <a:avLst/>
          </a:prstGeom>
          <a:noFill/>
        </p:spPr>
        <p:txBody>
          <a:bodyPr wrap="square" rtlCol="0">
            <a:no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ctr"/>
            <a:r>
              <a:rPr lang="en-US" altLang="zh-CN" sz="3200" dirty="0">
                <a:solidFill>
                  <a:schemeClr val="bg1"/>
                </a:solidFill>
                <a:latin typeface="Times New Roman" panose="02020603050405020304" charset="0"/>
                <a:ea typeface="汉仪中黑简" panose="02010609000101010101" pitchFamily="49" charset="-122"/>
                <a:cs typeface="Times New Roman" panose="02020603050405020304" charset="0"/>
              </a:rPr>
              <a:t>Halloween</a:t>
            </a:r>
            <a:endParaRPr lang="en-US" altLang="zh-CN" sz="3200" dirty="0">
              <a:solidFill>
                <a:schemeClr val="bg1"/>
              </a:solidFill>
              <a:latin typeface="Times New Roman" panose="02020603050405020304" charset="0"/>
              <a:ea typeface="汉仪中黑简" panose="02010609000101010101" pitchFamily="49" charset="-122"/>
              <a:cs typeface="Times New Roman" panose="02020603050405020304" charset="0"/>
            </a:endParaRPr>
          </a:p>
        </p:txBody>
      </p:sp>
      <p:pic>
        <p:nvPicPr>
          <p:cNvPr id="2" name="WeChat_20251104201558">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8211820" y="268605"/>
            <a:ext cx="3483610" cy="5990590"/>
          </a:xfrm>
          <a:prstGeom prst="rect">
            <a:avLst/>
          </a:prstGeom>
        </p:spPr>
      </p:pic>
      <p:pic>
        <p:nvPicPr>
          <p:cNvPr id="4" name="图片 3" descr="微信图片_20251104201742"/>
          <p:cNvPicPr>
            <a:picLocks noChangeAspect="1"/>
          </p:cNvPicPr>
          <p:nvPr/>
        </p:nvPicPr>
        <p:blipFill>
          <a:blip r:embed="rId6"/>
          <a:stretch>
            <a:fillRect/>
          </a:stretch>
        </p:blipFill>
        <p:spPr>
          <a:xfrm>
            <a:off x="269875" y="1390015"/>
            <a:ext cx="3782695" cy="4641215"/>
          </a:xfrm>
          <a:prstGeom prst="rect">
            <a:avLst/>
          </a:prstGeom>
        </p:spPr>
      </p:pic>
      <p:pic>
        <p:nvPicPr>
          <p:cNvPr id="3" name="图片 2" descr="Camera_1040g0k031nvntiv1ks105q46prk3dvgig7i95h0"/>
          <p:cNvPicPr>
            <a:picLocks noChangeAspect="1"/>
          </p:cNvPicPr>
          <p:nvPr/>
        </p:nvPicPr>
        <p:blipFill>
          <a:blip r:embed="rId7"/>
          <a:stretch>
            <a:fillRect/>
          </a:stretch>
        </p:blipFill>
        <p:spPr>
          <a:xfrm>
            <a:off x="4225925" y="946785"/>
            <a:ext cx="3813175" cy="5084445"/>
          </a:xfrm>
          <a:prstGeom prst="rect">
            <a:avLst/>
          </a:prstGeom>
        </p:spPr>
      </p:pic>
    </p:spTree>
  </p:cSld>
  <p:clrMapOvr>
    <a:masterClrMapping/>
  </p:clrMapOvr>
  <p:transition spd="slow">
    <p:randomBar dir="vert"/>
  </p:transition>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bldLvl="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圆角矩形 1"/>
          <p:cNvSpPr/>
          <p:nvPr>
            <p:custDataLst>
              <p:tags r:id="rId1"/>
            </p:custDataLst>
          </p:nvPr>
        </p:nvSpPr>
        <p:spPr>
          <a:xfrm>
            <a:off x="796290" y="1943100"/>
            <a:ext cx="10217785" cy="1485900"/>
          </a:xfrm>
          <a:prstGeom prst="roundRect">
            <a:avLst>
              <a:gd name="adj" fmla="val 6540"/>
            </a:avLst>
          </a:prstGeom>
          <a:gradFill>
            <a:gsLst>
              <a:gs pos="0">
                <a:srgbClr val="0141A5"/>
              </a:gs>
              <a:gs pos="100000">
                <a:srgbClr val="0141A5">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中黑简" panose="02010609000101010101" pitchFamily="49" charset="-122"/>
              <a:ea typeface="汉仪中黑简" panose="02010609000101010101" pitchFamily="49" charset="-122"/>
              <a:cs typeface="+mn-ea"/>
              <a:sym typeface="+mn-lt"/>
            </a:endParaRPr>
          </a:p>
        </p:txBody>
      </p:sp>
      <p:sp>
        <p:nvSpPr>
          <p:cNvPr id="28" name="椭圆 27"/>
          <p:cNvSpPr/>
          <p:nvPr>
            <p:custDataLst>
              <p:tags r:id="rId2"/>
            </p:custDataLst>
          </p:nvPr>
        </p:nvSpPr>
        <p:spPr>
          <a:xfrm>
            <a:off x="958215" y="2328545"/>
            <a:ext cx="734060" cy="734060"/>
          </a:xfrm>
          <a:prstGeom prst="ellipse">
            <a:avLst/>
          </a:prstGeom>
          <a:solidFill>
            <a:srgbClr val="0141A5"/>
          </a:solidFill>
          <a:ln>
            <a:noFill/>
          </a:ln>
          <a:effectLst>
            <a:outerShdw blurRad="317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latin typeface="汉仪中黑简" panose="02010609000101010101" pitchFamily="49" charset="-122"/>
                <a:ea typeface="汉仪中黑简" panose="02010609000101010101" pitchFamily="49" charset="-122"/>
                <a:cs typeface="+mn-ea"/>
                <a:sym typeface="+mn-lt"/>
              </a:rPr>
              <a:t>1</a:t>
            </a:r>
            <a:endParaRPr lang="en-US" altLang="zh-CN" sz="3200" b="1" dirty="0">
              <a:solidFill>
                <a:schemeClr val="bg1"/>
              </a:solidFill>
              <a:latin typeface="汉仪中黑简" panose="02010609000101010101" pitchFamily="49" charset="-122"/>
              <a:ea typeface="汉仪中黑简" panose="02010609000101010101" pitchFamily="49" charset="-122"/>
              <a:cs typeface="+mn-ea"/>
              <a:sym typeface="+mn-lt"/>
            </a:endParaRPr>
          </a:p>
        </p:txBody>
      </p:sp>
      <p:sp>
        <p:nvSpPr>
          <p:cNvPr id="35" name="文本框 34"/>
          <p:cNvSpPr txBox="1"/>
          <p:nvPr>
            <p:custDataLst>
              <p:tags r:id="rId3"/>
            </p:custDataLst>
          </p:nvPr>
        </p:nvSpPr>
        <p:spPr>
          <a:xfrm>
            <a:off x="1947545" y="2082165"/>
            <a:ext cx="3958590" cy="46863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spc="3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rPr>
              <a:t>Zhongyuan Festival</a:t>
            </a:r>
            <a:endParaRPr lang="en-US" altLang="zh-CN" sz="2400" spc="3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endParaRPr>
          </a:p>
        </p:txBody>
      </p:sp>
      <p:sp>
        <p:nvSpPr>
          <p:cNvPr id="36" name="文本框 35"/>
          <p:cNvSpPr txBox="1"/>
          <p:nvPr>
            <p:custDataLst>
              <p:tags r:id="rId4"/>
            </p:custDataLst>
          </p:nvPr>
        </p:nvSpPr>
        <p:spPr>
          <a:xfrm>
            <a:off x="1947545" y="2491105"/>
            <a:ext cx="9293225" cy="771525"/>
          </a:xfrm>
          <a:prstGeom prst="rect">
            <a:avLst/>
          </a:prstGeom>
          <a:noFill/>
        </p:spPr>
        <p:txBody>
          <a:bodyPr wrap="square" rtlCol="0">
            <a:noAutofit/>
          </a:bodyPr>
          <a:lstStyle/>
          <a:p>
            <a:pPr indent="0" fontAlgn="auto">
              <a:lnSpc>
                <a:spcPct val="125000"/>
              </a:lnSpc>
            </a:pPr>
            <a:r>
              <a:rPr lang="en-US" altLang="zh-CN" sz="20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rPr>
              <a:t>It carries a solemn and respectful atmosphere, serving to commemorate ancestors and convey remembrance.</a:t>
            </a:r>
            <a:r>
              <a:rPr lang="en-US" altLang="zh-CN" sz="24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rPr>
              <a:t> </a:t>
            </a:r>
            <a:endParaRPr lang="en-US" altLang="zh-CN" sz="24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endParaRPr>
          </a:p>
        </p:txBody>
      </p:sp>
      <p:sp>
        <p:nvSpPr>
          <p:cNvPr id="39" name="圆角矩形 22"/>
          <p:cNvSpPr/>
          <p:nvPr>
            <p:custDataLst>
              <p:tags r:id="rId5"/>
            </p:custDataLst>
          </p:nvPr>
        </p:nvSpPr>
        <p:spPr>
          <a:xfrm>
            <a:off x="796290" y="3895725"/>
            <a:ext cx="10601960" cy="1475740"/>
          </a:xfrm>
          <a:prstGeom prst="roundRect">
            <a:avLst>
              <a:gd name="adj" fmla="val 6540"/>
            </a:avLst>
          </a:prstGeom>
          <a:gradFill>
            <a:gsLst>
              <a:gs pos="0">
                <a:srgbClr val="0141A5"/>
              </a:gs>
              <a:gs pos="100000">
                <a:srgbClr val="0141A5">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中黑简" panose="02010609000101010101" pitchFamily="49" charset="-122"/>
              <a:ea typeface="汉仪中黑简" panose="02010609000101010101" pitchFamily="49" charset="-122"/>
              <a:cs typeface="+mn-ea"/>
              <a:sym typeface="+mn-lt"/>
            </a:endParaRPr>
          </a:p>
        </p:txBody>
      </p:sp>
      <p:sp>
        <p:nvSpPr>
          <p:cNvPr id="40" name="椭圆 39"/>
          <p:cNvSpPr/>
          <p:nvPr>
            <p:custDataLst>
              <p:tags r:id="rId6"/>
            </p:custDataLst>
          </p:nvPr>
        </p:nvSpPr>
        <p:spPr>
          <a:xfrm>
            <a:off x="958215" y="4251960"/>
            <a:ext cx="734060" cy="734060"/>
          </a:xfrm>
          <a:prstGeom prst="ellipse">
            <a:avLst/>
          </a:prstGeom>
          <a:solidFill>
            <a:srgbClr val="014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latin typeface="汉仪中黑简" panose="02010609000101010101" pitchFamily="49" charset="-122"/>
                <a:ea typeface="汉仪中黑简" panose="02010609000101010101" pitchFamily="49" charset="-122"/>
                <a:cs typeface="+mn-ea"/>
                <a:sym typeface="+mn-lt"/>
              </a:rPr>
              <a:t>2</a:t>
            </a:r>
            <a:endParaRPr lang="en-US" altLang="zh-CN" sz="3200" b="1" dirty="0">
              <a:solidFill>
                <a:schemeClr val="bg1"/>
              </a:solidFill>
              <a:latin typeface="汉仪中黑简" panose="02010609000101010101" pitchFamily="49" charset="-122"/>
              <a:ea typeface="汉仪中黑简" panose="02010609000101010101" pitchFamily="49" charset="-122"/>
              <a:cs typeface="+mn-ea"/>
              <a:sym typeface="+mn-lt"/>
            </a:endParaRPr>
          </a:p>
        </p:txBody>
      </p:sp>
      <p:sp>
        <p:nvSpPr>
          <p:cNvPr id="41" name="文本框 40"/>
          <p:cNvSpPr txBox="1"/>
          <p:nvPr>
            <p:custDataLst>
              <p:tags r:id="rId7"/>
            </p:custDataLst>
          </p:nvPr>
        </p:nvSpPr>
        <p:spPr>
          <a:xfrm>
            <a:off x="1947545" y="4065270"/>
            <a:ext cx="3447415" cy="40957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spc="3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rPr>
              <a:t>Halloween</a:t>
            </a:r>
            <a:endParaRPr lang="en-US" altLang="zh-CN" sz="2400" spc="3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endParaRPr>
          </a:p>
        </p:txBody>
      </p:sp>
      <p:sp>
        <p:nvSpPr>
          <p:cNvPr id="42" name="文本框 41"/>
          <p:cNvSpPr txBox="1"/>
          <p:nvPr>
            <p:custDataLst>
              <p:tags r:id="rId8"/>
            </p:custDataLst>
          </p:nvPr>
        </p:nvSpPr>
        <p:spPr>
          <a:xfrm>
            <a:off x="1947545" y="4474845"/>
            <a:ext cx="9293225" cy="732155"/>
          </a:xfrm>
          <a:prstGeom prst="rect">
            <a:avLst/>
          </a:prstGeom>
          <a:noFill/>
        </p:spPr>
        <p:txBody>
          <a:bodyPr wrap="square" rtlCol="0">
            <a:noAutofit/>
          </a:bodyPr>
          <a:lstStyle/>
          <a:p>
            <a:pPr indent="0" fontAlgn="auto">
              <a:lnSpc>
                <a:spcPct val="125000"/>
              </a:lnSpc>
            </a:pPr>
            <a:r>
              <a:rPr lang="en-US" altLang="zh-CN" sz="20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rPr>
              <a:t>This festival, however, is lighthearted and entertaining, filled with fun as both adults and children engage in cosplay and carnival celebrations.</a:t>
            </a:r>
            <a:endParaRPr lang="en-US" altLang="zh-CN" sz="2000" dirty="0">
              <a:solidFill>
                <a:schemeClr val="bg1"/>
              </a:solidFill>
              <a:latin typeface="Times New Roman" panose="02020603050405020304" charset="0"/>
              <a:ea typeface="汉仪中黑简" panose="02010609000101010101" pitchFamily="49" charset="-122"/>
              <a:cs typeface="Times New Roman" panose="02020603050405020304" charset="0"/>
              <a:sym typeface="+mn-lt"/>
            </a:endParaRPr>
          </a:p>
        </p:txBody>
      </p:sp>
      <p:sp>
        <p:nvSpPr>
          <p:cNvPr id="10" name="TextBox 2"/>
          <p:cNvSpPr txBox="1"/>
          <p:nvPr/>
        </p:nvSpPr>
        <p:spPr>
          <a:xfrm>
            <a:off x="795655" y="268605"/>
            <a:ext cx="9691370" cy="703580"/>
          </a:xfrm>
          <a:prstGeom prst="rect">
            <a:avLst/>
          </a:prstGeom>
          <a:noFill/>
        </p:spPr>
        <p:txBody>
          <a:bodyPr wrap="square" rtlCol="0">
            <a:noAutofit/>
          </a:bodyPr>
          <a:lstStyle/>
          <a:p>
            <a:pPr algn="l" fontAlgn="base">
              <a:spcBef>
                <a:spcPct val="0"/>
              </a:spcBef>
              <a:spcAft>
                <a:spcPct val="0"/>
              </a:spcAft>
              <a:buFont typeface="Arial" panose="020B0604020202020204" pitchFamily="34" charset="0"/>
              <a:buNone/>
            </a:pPr>
            <a:r>
              <a:rPr lang="en-US" sz="3200" spc="300" dirty="0">
                <a:solidFill>
                  <a:schemeClr val="bg1"/>
                </a:solidFill>
                <a:latin typeface="Times New Roman" panose="02020603050405020304" charset="0"/>
                <a:ea typeface="汉仪中黑简" panose="02010609000101010101" pitchFamily="49" charset="-122"/>
                <a:cs typeface="Times New Roman" panose="02020603050405020304" charset="0"/>
                <a:sym typeface="+mn-ea"/>
              </a:rPr>
              <a:t>Zhongyuan Festival &amp; Halloween</a:t>
            </a:r>
            <a:endParaRPr lang="en-US" sz="3200" spc="300" dirty="0">
              <a:solidFill>
                <a:schemeClr val="bg1"/>
              </a:solidFill>
              <a:latin typeface="Times New Roman" panose="02020603050405020304" charset="0"/>
              <a:ea typeface="汉仪中黑简" panose="02010609000101010101" pitchFamily="49"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7899787667"/>
          <p:cNvPicPr>
            <a:picLocks noChangeAspect="1"/>
          </p:cNvPicPr>
          <p:nvPr/>
        </p:nvPicPr>
        <p:blipFill>
          <a:blip r:embed="rId1" cstate="print"/>
          <a:stretch>
            <a:fillRect/>
          </a:stretch>
        </p:blipFill>
        <p:spPr>
          <a:xfrm>
            <a:off x="-15875" y="1270"/>
            <a:ext cx="12192000" cy="6856730"/>
          </a:xfrm>
          <a:prstGeom prst="rect">
            <a:avLst/>
          </a:prstGeom>
        </p:spPr>
      </p:pic>
      <p:sp>
        <p:nvSpPr>
          <p:cNvPr id="5" name="矩形 4"/>
          <p:cNvSpPr/>
          <p:nvPr/>
        </p:nvSpPr>
        <p:spPr>
          <a:xfrm>
            <a:off x="167640" y="155575"/>
            <a:ext cx="3678555" cy="843280"/>
          </a:xfrm>
          <a:prstGeom prst="rect">
            <a:avLst/>
          </a:prstGeom>
          <a:solidFill>
            <a:srgbClr val="0141A5"/>
          </a:solidFill>
          <a:ln>
            <a:solidFill>
              <a:srgbClr val="0141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dirty="0">
              <a:latin typeface="汉仪中黑简" panose="02010609000101010101" pitchFamily="49" charset="-122"/>
              <a:ea typeface="汉仪中黑简" panose="02010609000101010101" pitchFamily="49" charset="-122"/>
            </a:endParaRPr>
          </a:p>
        </p:txBody>
      </p:sp>
      <p:sp>
        <p:nvSpPr>
          <p:cNvPr id="9" name="TextBox 19"/>
          <p:cNvSpPr txBox="1"/>
          <p:nvPr/>
        </p:nvSpPr>
        <p:spPr>
          <a:xfrm>
            <a:off x="234315" y="1232535"/>
            <a:ext cx="10933430" cy="2023110"/>
          </a:xfrm>
          <a:prstGeom prst="rect">
            <a:avLst/>
          </a:prstGeom>
          <a:noFill/>
        </p:spPr>
        <p:txBody>
          <a:bodyPr wrap="square" rtlCol="0">
            <a:no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l"/>
            <a:r>
              <a:rPr lang="en-US" altLang="zh-CN" sz="3200" dirty="0">
                <a:solidFill>
                  <a:schemeClr val="bg1"/>
                </a:solidFill>
                <a:latin typeface="Times New Roman" panose="02020603050405020304" charset="0"/>
                <a:ea typeface="汉仪中黑简" panose="02010609000101010101" pitchFamily="49" charset="-122"/>
                <a:cs typeface="Times New Roman" panose="02020603050405020304" charset="0"/>
              </a:rPr>
              <a:t>Zhongyuan Festival:</a:t>
            </a:r>
            <a:endParaRPr lang="en-US" altLang="zh-CN" sz="3200" dirty="0">
              <a:solidFill>
                <a:schemeClr val="bg1"/>
              </a:solidFill>
              <a:latin typeface="Times New Roman" panose="02020603050405020304" charset="0"/>
              <a:ea typeface="汉仪中黑简" panose="02010609000101010101" pitchFamily="49" charset="-122"/>
              <a:cs typeface="Times New Roman" panose="02020603050405020304" charset="0"/>
            </a:endParaRPr>
          </a:p>
          <a:p>
            <a:pPr algn="ctr"/>
            <a:r>
              <a:rPr lang="zh-CN" altLang="en-US" sz="3200" dirty="0">
                <a:solidFill>
                  <a:schemeClr val="bg1"/>
                </a:solidFill>
                <a:latin typeface="Times New Roman" panose="02020603050405020304" charset="0"/>
                <a:ea typeface="汉仪中黑简" panose="02010609000101010101" pitchFamily="49" charset="-122"/>
                <a:cs typeface="Times New Roman" panose="02020603050405020304" charset="0"/>
              </a:rPr>
              <a:t>不做亏心事，不怕鬼敲门</a:t>
            </a:r>
            <a:endParaRPr lang="zh-CN" altLang="en-US" sz="3200" dirty="0">
              <a:solidFill>
                <a:schemeClr val="bg1"/>
              </a:solidFill>
              <a:latin typeface="Times New Roman" panose="02020603050405020304" charset="0"/>
              <a:ea typeface="汉仪中黑简" panose="02010609000101010101" pitchFamily="49" charset="-122"/>
              <a:cs typeface="Times New Roman" panose="02020603050405020304" charset="0"/>
            </a:endParaRPr>
          </a:p>
          <a:p>
            <a:pPr algn="ctr"/>
            <a:r>
              <a:rPr lang="en-US" altLang="zh-CN" sz="3200" dirty="0">
                <a:solidFill>
                  <a:schemeClr val="bg1"/>
                </a:solidFill>
                <a:latin typeface="Times New Roman" panose="02020603050405020304" charset="0"/>
                <a:ea typeface="汉仪中黑简" panose="02010609000101010101" pitchFamily="49" charset="-122"/>
                <a:cs typeface="Times New Roman" panose="02020603050405020304" charset="0"/>
              </a:rPr>
              <a:t>“No shame, no fear of ghosts” </a:t>
            </a:r>
            <a:endParaRPr lang="en-US" altLang="zh-CN" sz="3200" dirty="0">
              <a:solidFill>
                <a:schemeClr val="bg1"/>
              </a:solidFill>
              <a:latin typeface="Times New Roman" panose="02020603050405020304" charset="0"/>
              <a:ea typeface="汉仪中黑简" panose="02010609000101010101" pitchFamily="49" charset="-122"/>
              <a:cs typeface="Times New Roman" panose="02020603050405020304" charset="0"/>
            </a:endParaRPr>
          </a:p>
        </p:txBody>
      </p:sp>
      <p:sp>
        <p:nvSpPr>
          <p:cNvPr id="2" name="TextBox 19"/>
          <p:cNvSpPr txBox="1"/>
          <p:nvPr/>
        </p:nvSpPr>
        <p:spPr>
          <a:xfrm>
            <a:off x="796290" y="3729990"/>
            <a:ext cx="10805160" cy="2042795"/>
          </a:xfrm>
          <a:prstGeom prst="rect">
            <a:avLst/>
          </a:prstGeom>
          <a:noFill/>
        </p:spPr>
        <p:txBody>
          <a:bodyPr wrap="square" rtlCol="0">
            <a:no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l"/>
            <a:r>
              <a:rPr lang="en-US" altLang="zh-CN" sz="3200" dirty="0">
                <a:solidFill>
                  <a:schemeClr val="bg1"/>
                </a:solidFill>
                <a:latin typeface="Times New Roman" panose="02020603050405020304" charset="0"/>
                <a:ea typeface="汉仪中黑简" panose="02010609000101010101" pitchFamily="49" charset="-122"/>
                <a:cs typeface="Times New Roman" panose="02020603050405020304" charset="0"/>
              </a:rPr>
              <a:t>Halloween:</a:t>
            </a:r>
            <a:endParaRPr lang="en-US" altLang="zh-CN" sz="3200" dirty="0">
              <a:solidFill>
                <a:schemeClr val="bg1"/>
              </a:solidFill>
              <a:latin typeface="Times New Roman" panose="02020603050405020304" charset="0"/>
              <a:ea typeface="汉仪中黑简" panose="02010609000101010101" pitchFamily="49" charset="-122"/>
              <a:cs typeface="Times New Roman" panose="02020603050405020304" charset="0"/>
            </a:endParaRPr>
          </a:p>
          <a:p>
            <a:pPr algn="ctr"/>
            <a:r>
              <a:rPr lang="zh-CN" altLang="en-US" sz="3200" dirty="0">
                <a:solidFill>
                  <a:schemeClr val="bg1"/>
                </a:solidFill>
                <a:latin typeface="Times New Roman" panose="02020603050405020304" charset="0"/>
                <a:ea typeface="汉仪中黑简" panose="02010609000101010101" pitchFamily="49" charset="-122"/>
                <a:cs typeface="Times New Roman" panose="02020603050405020304" charset="0"/>
              </a:rPr>
              <a:t>只要心里有鬼，每天都是万圣节</a:t>
            </a:r>
            <a:endParaRPr lang="zh-CN" altLang="en-US" sz="3200" dirty="0">
              <a:solidFill>
                <a:schemeClr val="bg1"/>
              </a:solidFill>
              <a:latin typeface="Times New Roman" panose="02020603050405020304" charset="0"/>
              <a:ea typeface="汉仪中黑简" panose="02010609000101010101" pitchFamily="49" charset="-122"/>
              <a:cs typeface="Times New Roman" panose="02020603050405020304" charset="0"/>
            </a:endParaRPr>
          </a:p>
          <a:p>
            <a:pPr algn="ctr"/>
            <a:r>
              <a:rPr lang="en-US" altLang="zh-CN" sz="3200" dirty="0">
                <a:solidFill>
                  <a:schemeClr val="bg1"/>
                </a:solidFill>
                <a:latin typeface="Times New Roman" panose="02020603050405020304" charset="0"/>
                <a:ea typeface="汉仪中黑简" panose="02010609000101010101" pitchFamily="49" charset="-122"/>
                <a:cs typeface="Times New Roman" panose="02020603050405020304" charset="0"/>
              </a:rPr>
              <a:t>If there’s a “ghost” in your heart, every day is Halloween.</a:t>
            </a:r>
            <a:endParaRPr lang="en-US" altLang="zh-CN" sz="3200" dirty="0">
              <a:solidFill>
                <a:schemeClr val="bg1"/>
              </a:solidFill>
              <a:latin typeface="Times New Roman" panose="02020603050405020304" charset="0"/>
              <a:ea typeface="汉仪中黑简" panose="02010609000101010101" pitchFamily="49" charset="-122"/>
              <a:cs typeface="Times New Roman" panose="02020603050405020304" charset="0"/>
            </a:endParaRPr>
          </a:p>
        </p:txBody>
      </p:sp>
      <p:sp>
        <p:nvSpPr>
          <p:cNvPr id="4" name="TextBox 19"/>
          <p:cNvSpPr txBox="1"/>
          <p:nvPr/>
        </p:nvSpPr>
        <p:spPr>
          <a:xfrm>
            <a:off x="167005" y="284480"/>
            <a:ext cx="3679190" cy="645795"/>
          </a:xfrm>
          <a:prstGeom prst="rect">
            <a:avLst/>
          </a:prstGeom>
          <a:noFill/>
        </p:spPr>
        <p:txBody>
          <a:bodyPr wrap="square" rtlCol="0">
            <a:no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ctr"/>
            <a:r>
              <a:rPr lang="en-US" altLang="zh-CN" sz="3200" dirty="0">
                <a:solidFill>
                  <a:schemeClr val="bg1"/>
                </a:solidFill>
                <a:latin typeface="Times New Roman" panose="02020603050405020304" charset="0"/>
                <a:ea typeface="汉仪中黑简" panose="02010609000101010101" pitchFamily="49" charset="-122"/>
                <a:cs typeface="Times New Roman" panose="02020603050405020304" charset="0"/>
              </a:rPr>
              <a:t>As  Ghost Festival</a:t>
            </a:r>
            <a:endParaRPr lang="en-US" altLang="zh-CN" sz="3200" dirty="0">
              <a:solidFill>
                <a:schemeClr val="bg1"/>
              </a:solidFill>
              <a:latin typeface="Times New Roman" panose="02020603050405020304" charset="0"/>
              <a:ea typeface="汉仪中黑简" panose="02010609000101010101" pitchFamily="49" charset="-122"/>
              <a:cs typeface="Times New Roman" panose="02020603050405020304" charset="0"/>
            </a:endParaRPr>
          </a:p>
        </p:txBody>
      </p:sp>
    </p:spTree>
  </p:cSld>
  <p:clrMapOvr>
    <a:masterClrMapping/>
  </p:clrMapOvr>
  <p:transition spd="slow">
    <p:randomBar dir="vert"/>
  </p:transition>
  <p:timing>
    <p:tnLst>
      <p:par>
        <p:cTn id="1" dur="indefinite" restart="never" nodeType="tmRoot"/>
      </p:par>
    </p:tnLst>
    <p:bldLst>
      <p:bldP spid="5" grpId="0" bldLvl="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六边形 52"/>
          <p:cNvSpPr/>
          <p:nvPr/>
        </p:nvSpPr>
        <p:spPr>
          <a:xfrm>
            <a:off x="1975485" y="263525"/>
            <a:ext cx="8226425" cy="574675"/>
          </a:xfrm>
          <a:prstGeom prst="hexagon">
            <a:avLst/>
          </a:prstGeom>
          <a:solidFill>
            <a:srgbClr val="014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fontAlgn="auto">
              <a:lnSpc>
                <a:spcPct val="125000"/>
              </a:lnSpc>
            </a:pPr>
            <a:r>
              <a:rPr lang="en-US" altLang="zh-CN" sz="2800" spc="600" dirty="0">
                <a:solidFill>
                  <a:schemeClr val="bg1"/>
                </a:solidFill>
                <a:uFillTx/>
                <a:latin typeface="Times New Roman" panose="02020603050405020304" charset="0"/>
                <a:ea typeface="微软雅黑" panose="020B0503020204020204" charset="-122"/>
                <a:cs typeface="Times New Roman" panose="02020603050405020304" charset="0"/>
              </a:rPr>
              <a:t>Inheritance and Dissemination</a:t>
            </a:r>
            <a:endParaRPr lang="en-US" altLang="zh-CN" sz="2800" spc="600" dirty="0">
              <a:solidFill>
                <a:schemeClr val="bg1"/>
              </a:solidFill>
              <a:uFillTx/>
              <a:latin typeface="Times New Roman" panose="02020603050405020304" charset="0"/>
              <a:ea typeface="微软雅黑" panose="020B0503020204020204" charset="-122"/>
              <a:cs typeface="Times New Roman" panose="02020603050405020304" charset="0"/>
            </a:endParaRPr>
          </a:p>
        </p:txBody>
      </p:sp>
      <p:sp>
        <p:nvSpPr>
          <p:cNvPr id="20" name="文本框"/>
          <p:cNvSpPr/>
          <p:nvPr>
            <p:custDataLst>
              <p:tags r:id="rId1"/>
            </p:custDataLst>
          </p:nvPr>
        </p:nvSpPr>
        <p:spPr>
          <a:xfrm>
            <a:off x="6660515" y="1500505"/>
            <a:ext cx="5094605" cy="1581150"/>
          </a:xfrm>
          <a:prstGeom prst="rect">
            <a:avLst/>
          </a:prstGeom>
        </p:spPr>
        <p:txBody>
          <a:bodyPr wrap="square">
            <a:noAutofit/>
          </a:bodyPr>
          <a:lstStyle/>
          <a:p>
            <a:pPr algn="just" hangingPunct="0">
              <a:lnSpc>
                <a:spcPct val="150000"/>
              </a:lnSpc>
            </a:pPr>
            <a:r>
              <a:rPr lang="en-US" altLang="zh-CN" sz="2000" b="1" dirty="0">
                <a:solidFill>
                  <a:schemeClr val="bg1"/>
                </a:solidFill>
                <a:latin typeface="Times New Roman" panose="02020603050405020304" charset="0"/>
                <a:ea typeface="汉仪中黑简" panose="02010609000101010101" pitchFamily="49" charset="-122"/>
                <a:cs typeface="Times New Roman" panose="02020603050405020304" charset="0"/>
                <a:sym typeface="+mn-lt"/>
              </a:rPr>
              <a:t>In Zhejiang and Fujian provinces, there is a custom called “shishi”(offering food to the hungry ghost).</a:t>
            </a:r>
            <a:endParaRPr lang="en-US" altLang="zh-CN" sz="2000" b="1" dirty="0">
              <a:solidFill>
                <a:schemeClr val="bg1"/>
              </a:solidFill>
              <a:latin typeface="Times New Roman" panose="02020603050405020304" charset="0"/>
              <a:ea typeface="汉仪中黑简" panose="02010609000101010101" pitchFamily="49" charset="-122"/>
              <a:cs typeface="Times New Roman" panose="02020603050405020304" charset="0"/>
              <a:sym typeface="+mn-lt"/>
            </a:endParaRPr>
          </a:p>
        </p:txBody>
      </p:sp>
      <p:sp>
        <p:nvSpPr>
          <p:cNvPr id="21" name="文本框"/>
          <p:cNvSpPr/>
          <p:nvPr>
            <p:custDataLst>
              <p:tags r:id="rId2"/>
            </p:custDataLst>
          </p:nvPr>
        </p:nvSpPr>
        <p:spPr>
          <a:xfrm>
            <a:off x="6661150" y="3743960"/>
            <a:ext cx="5014595" cy="1650365"/>
          </a:xfrm>
          <a:prstGeom prst="rect">
            <a:avLst/>
          </a:prstGeom>
        </p:spPr>
        <p:txBody>
          <a:bodyPr wrap="square">
            <a:noAutofit/>
          </a:bodyPr>
          <a:lstStyle/>
          <a:p>
            <a:pPr algn="just" hangingPunct="0">
              <a:lnSpc>
                <a:spcPct val="150000"/>
              </a:lnSpc>
            </a:pPr>
            <a:r>
              <a:rPr lang="en-US" altLang="zh-CN" sz="2000" b="1" dirty="0">
                <a:solidFill>
                  <a:schemeClr val="bg1"/>
                </a:solidFill>
                <a:latin typeface="Times New Roman" panose="02020603050405020304" charset="0"/>
                <a:ea typeface="汉仪中黑简" panose="02010609000101010101" pitchFamily="49" charset="-122"/>
                <a:cs typeface="Times New Roman" panose="02020603050405020304" charset="0"/>
                <a:sym typeface="+mn-lt"/>
              </a:rPr>
              <a:t>In the Qidong area of Shandong province, the ancient custom of the Zhongyuan Festival is to hold a melon festival.</a:t>
            </a:r>
            <a:endParaRPr lang="en-US" altLang="zh-CN" sz="2000" b="1" dirty="0">
              <a:solidFill>
                <a:schemeClr val="bg1"/>
              </a:solidFill>
              <a:latin typeface="Times New Roman" panose="02020603050405020304" charset="0"/>
              <a:ea typeface="汉仪中黑简" panose="02010609000101010101" pitchFamily="49" charset="-122"/>
              <a:cs typeface="Times New Roman" panose="02020603050405020304" charset="0"/>
              <a:sym typeface="+mn-lt"/>
            </a:endParaRPr>
          </a:p>
        </p:txBody>
      </p:sp>
      <p:sp>
        <p:nvSpPr>
          <p:cNvPr id="14" name="六边形 13"/>
          <p:cNvSpPr/>
          <p:nvPr>
            <p:custDataLst>
              <p:tags r:id="rId3"/>
            </p:custDataLst>
          </p:nvPr>
        </p:nvSpPr>
        <p:spPr>
          <a:xfrm>
            <a:off x="5887358" y="1961345"/>
            <a:ext cx="630000" cy="543103"/>
          </a:xfrm>
          <a:prstGeom prst="hexagon">
            <a:avLst/>
          </a:prstGeom>
          <a:solidFill>
            <a:srgbClr val="0141A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latin typeface="Times New Roman" panose="02020603050405020304" charset="0"/>
                <a:ea typeface="汉仪中黑简" panose="02010609000101010101" pitchFamily="49" charset="-122"/>
                <a:cs typeface="Times New Roman" panose="02020603050405020304" charset="0"/>
              </a:rPr>
              <a:t>1</a:t>
            </a:r>
            <a:endParaRPr lang="en-US" altLang="zh-CN" sz="2800" dirty="0">
              <a:solidFill>
                <a:schemeClr val="bg1"/>
              </a:solidFill>
              <a:latin typeface="Times New Roman" panose="02020603050405020304" charset="0"/>
              <a:ea typeface="汉仪中黑简" panose="02010609000101010101" pitchFamily="49" charset="-122"/>
              <a:cs typeface="Times New Roman" panose="02020603050405020304" charset="0"/>
            </a:endParaRPr>
          </a:p>
        </p:txBody>
      </p:sp>
      <p:sp>
        <p:nvSpPr>
          <p:cNvPr id="15" name="六边形 14"/>
          <p:cNvSpPr/>
          <p:nvPr>
            <p:custDataLst>
              <p:tags r:id="rId4"/>
            </p:custDataLst>
          </p:nvPr>
        </p:nvSpPr>
        <p:spPr>
          <a:xfrm>
            <a:off x="5887993" y="4094064"/>
            <a:ext cx="630000" cy="543103"/>
          </a:xfrm>
          <a:prstGeom prst="hexagon">
            <a:avLst/>
          </a:prstGeom>
          <a:solidFill>
            <a:srgbClr val="0141A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latin typeface="Times New Roman" panose="02020603050405020304" charset="0"/>
                <a:ea typeface="汉仪中黑简" panose="02010609000101010101" pitchFamily="49" charset="-122"/>
                <a:cs typeface="Times New Roman" panose="02020603050405020304" charset="0"/>
              </a:rPr>
              <a:t>2</a:t>
            </a:r>
            <a:endParaRPr lang="en-US" altLang="zh-CN" sz="2800" dirty="0">
              <a:solidFill>
                <a:schemeClr val="bg1"/>
              </a:solidFill>
              <a:latin typeface="Times New Roman" panose="02020603050405020304" charset="0"/>
              <a:ea typeface="汉仪中黑简" panose="02010609000101010101" pitchFamily="49" charset="-122"/>
              <a:cs typeface="Times New Roman" panose="02020603050405020304" charset="0"/>
            </a:endParaRPr>
          </a:p>
        </p:txBody>
      </p:sp>
      <p:cxnSp>
        <p:nvCxnSpPr>
          <p:cNvPr id="29" name="直接连接符 28"/>
          <p:cNvCxnSpPr/>
          <p:nvPr>
            <p:custDataLst>
              <p:tags r:id="rId5"/>
            </p:custDataLst>
          </p:nvPr>
        </p:nvCxnSpPr>
        <p:spPr>
          <a:xfrm>
            <a:off x="6095743" y="3299374"/>
            <a:ext cx="5134787" cy="0"/>
          </a:xfrm>
          <a:prstGeom prst="line">
            <a:avLst/>
          </a:prstGeom>
          <a:ln>
            <a:solidFill>
              <a:srgbClr val="0141A5"/>
            </a:solidFill>
          </a:ln>
        </p:spPr>
        <p:style>
          <a:lnRef idx="1">
            <a:schemeClr val="accent3"/>
          </a:lnRef>
          <a:fillRef idx="0">
            <a:schemeClr val="accent3"/>
          </a:fillRef>
          <a:effectRef idx="0">
            <a:schemeClr val="accent3"/>
          </a:effectRef>
          <a:fontRef idx="minor">
            <a:schemeClr val="tx1"/>
          </a:fontRef>
        </p:style>
      </p:cxnSp>
      <p:pic>
        <p:nvPicPr>
          <p:cNvPr id="3" name="图片 2" descr="微信图片_20251104211918"/>
          <p:cNvPicPr>
            <a:picLocks noChangeAspect="1"/>
          </p:cNvPicPr>
          <p:nvPr/>
        </p:nvPicPr>
        <p:blipFill>
          <a:blip r:embed="rId6"/>
          <a:stretch>
            <a:fillRect/>
          </a:stretch>
        </p:blipFill>
        <p:spPr>
          <a:xfrm>
            <a:off x="191135" y="955040"/>
            <a:ext cx="3377565" cy="2788920"/>
          </a:xfrm>
          <a:prstGeom prst="rect">
            <a:avLst/>
          </a:prstGeom>
        </p:spPr>
      </p:pic>
      <p:pic>
        <p:nvPicPr>
          <p:cNvPr id="4" name="图片 3" descr="微信图片_20251104211937"/>
          <p:cNvPicPr>
            <a:picLocks noChangeAspect="1"/>
          </p:cNvPicPr>
          <p:nvPr/>
        </p:nvPicPr>
        <p:blipFill>
          <a:blip r:embed="rId7"/>
          <a:stretch>
            <a:fillRect/>
          </a:stretch>
        </p:blipFill>
        <p:spPr>
          <a:xfrm>
            <a:off x="2590800" y="3299460"/>
            <a:ext cx="2663190" cy="31673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bldLst>
      <p:bldP spid="53" grpId="0" bldLvl="0" animBg="1"/>
      <p:bldP spid="20" grpId="0"/>
      <p:bldP spid="21" grpId="0"/>
      <p:bldP spid="14" grpId="0" bldLvl="0" animBg="1"/>
      <p:bldP spid="15" grpId="0" bldLvl="0" animBg="1"/>
    </p:bldLst>
  </p:timing>
</p:sld>
</file>

<file path=ppt/tags/tag1.xml><?xml version="1.0" encoding="utf-8"?>
<p:tagLst xmlns:p="http://schemas.openxmlformats.org/presentationml/2006/main">
  <p:tag name="KSO_WM_DIAGRAM_VIRTUALLY_FRAME" val="{&quot;height&quot;:288,&quot;left&quot;:149.9,&quot;top&quot;:210.25,&quot;width&quot;:751.25}"/>
</p:tagLst>
</file>

<file path=ppt/tags/tag10.xml><?xml version="1.0" encoding="utf-8"?>
<p:tagLst xmlns:p="http://schemas.openxmlformats.org/presentationml/2006/main">
  <p:tag name="KSO_WM_DIAGRAM_VIRTUALLY_FRAME" val="{&quot;height&quot;:440.0206519879324,&quot;left&quot;:425.5,&quot;top&quot;:4.95,&quot;width&quot;:468.6000000000002}"/>
</p:tagLst>
</file>

<file path=ppt/tags/tag11.xml><?xml version="1.0" encoding="utf-8"?>
<p:tagLst xmlns:p="http://schemas.openxmlformats.org/presentationml/2006/main">
  <p:tag name="KSO_WM_DIAGRAM_VIRTUALLY_FRAME" val="{&quot;height&quot;:440.0206519879324,&quot;left&quot;:425.5,&quot;top&quot;:4.95,&quot;width&quot;:468.6000000000002}"/>
</p:tagLst>
</file>

<file path=ppt/tags/tag12.xml><?xml version="1.0" encoding="utf-8"?>
<p:tagLst xmlns:p="http://schemas.openxmlformats.org/presentationml/2006/main">
  <p:tag name="KSO_WM_DIAGRAM_VIRTUALLY_FRAME" val="{&quot;height&quot;:440.0206519879324,&quot;left&quot;:425.5,&quot;top&quot;:4.95,&quot;width&quot;:468.6000000000002}"/>
</p:tagLst>
</file>

<file path=ppt/tags/tag13.xml><?xml version="1.0" encoding="utf-8"?>
<p:tagLst xmlns:p="http://schemas.openxmlformats.org/presentationml/2006/main">
  <p:tag name="KSO_WM_DIAGRAM_VIRTUALLY_FRAME" val="{&quot;height&quot;:440.0206519879324,&quot;left&quot;:425.5,&quot;top&quot;:4.95,&quot;width&quot;:468.6000000000002}"/>
</p:tagLst>
</file>

<file path=ppt/tags/tag14.xml><?xml version="1.0" encoding="utf-8"?>
<p:tagLst xmlns:p="http://schemas.openxmlformats.org/presentationml/2006/main">
  <p:tag name="KSO_WM_DIAGRAM_VIRTUALLY_FRAME" val="{&quot;height&quot;:440.0206519879324,&quot;left&quot;:425.5,&quot;top&quot;:4.95,&quot;width&quot;:468.6000000000002}"/>
</p:tagLst>
</file>

<file path=ppt/tags/tag15.xml><?xml version="1.0" encoding="utf-8"?>
<p:tagLst xmlns:p="http://schemas.openxmlformats.org/presentationml/2006/main">
  <p:tag name="KSO_WM_DIAGRAM_VIRTUALLY_FRAME" val="{&quot;height&quot;:440.0206519879324,&quot;left&quot;:425.5,&quot;top&quot;:4.95,&quot;width&quot;:468.6000000000002}"/>
</p:tagLst>
</file>

<file path=ppt/tags/tag16.xml><?xml version="1.0" encoding="utf-8"?>
<p:tagLst xmlns:p="http://schemas.openxmlformats.org/presentationml/2006/main">
  <p:tag name="KSO_WM_DIAGRAM_VIRTUALLY_FRAME" val="{&quot;height&quot;:440.0206519879324,&quot;left&quot;:425.5,&quot;top&quot;:4.95,&quot;width&quot;:468.6000000000002}"/>
</p:tagLst>
</file>

<file path=ppt/tags/tag17.xml><?xml version="1.0" encoding="utf-8"?>
<p:tagLst xmlns:p="http://schemas.openxmlformats.org/presentationml/2006/main">
  <p:tag name="KSO_WM_DIAGRAM_VIRTUALLY_FRAME" val="{&quot;height&quot;:440.0206519879324,&quot;left&quot;:425.5,&quot;top&quot;:4.95,&quot;width&quot;:468.6000000000002}"/>
</p:tagLst>
</file>

<file path=ppt/tags/tag18.xml><?xml version="1.0" encoding="utf-8"?>
<p:tagLst xmlns:p="http://schemas.openxmlformats.org/presentationml/2006/main">
  <p:tag name="KSO_WM_DIAGRAM_VIRTUALLY_FRAME" val="{&quot;height&quot;:255.5,&quot;left&quot;:67.95,&quot;top&quot;:122.1,&quot;width&quot;:756.1051181102363}"/>
</p:tagLst>
</file>

<file path=ppt/tags/tag19.xml><?xml version="1.0" encoding="utf-8"?>
<p:tagLst xmlns:p="http://schemas.openxmlformats.org/presentationml/2006/main">
  <p:tag name="KSO_WM_DIAGRAM_VIRTUALLY_FRAME" val="{&quot;height&quot;:255.5,&quot;left&quot;:67.95,&quot;top&quot;:122.1,&quot;width&quot;:756.1051181102363}"/>
</p:tagLst>
</file>

<file path=ppt/tags/tag2.xml><?xml version="1.0" encoding="utf-8"?>
<p:tagLst xmlns:p="http://schemas.openxmlformats.org/presentationml/2006/main">
  <p:tag name="KSO_WM_DIAGRAM_VIRTUALLY_FRAME" val="{&quot;height&quot;:288,&quot;left&quot;:149.9,&quot;top&quot;:210.25,&quot;width&quot;:751.25}"/>
</p:tagLst>
</file>

<file path=ppt/tags/tag20.xml><?xml version="1.0" encoding="utf-8"?>
<p:tagLst xmlns:p="http://schemas.openxmlformats.org/presentationml/2006/main">
  <p:tag name="KSO_WM_DIAGRAM_VIRTUALLY_FRAME" val="{&quot;height&quot;:255.5,&quot;left&quot;:67.95,&quot;top&quot;:122.1,&quot;width&quot;:756.1051181102363}"/>
</p:tagLst>
</file>

<file path=ppt/tags/tag21.xml><?xml version="1.0" encoding="utf-8"?>
<p:tagLst xmlns:p="http://schemas.openxmlformats.org/presentationml/2006/main">
  <p:tag name="KSO_WM_DIAGRAM_VIRTUALLY_FRAME" val="{&quot;height&quot;:255.5,&quot;left&quot;:67.95,&quot;top&quot;:122.1,&quot;width&quot;:756.1051181102363}"/>
</p:tagLst>
</file>

<file path=ppt/tags/tag22.xml><?xml version="1.0" encoding="utf-8"?>
<p:tagLst xmlns:p="http://schemas.openxmlformats.org/presentationml/2006/main">
  <p:tag name="KSO_WM_DIAGRAM_VIRTUALLY_FRAME" val="{&quot;height&quot;:218.2,&quot;left&quot;:80.55,&quot;top&quot;:159.4,&quot;width&quot;:743.5051181102363}"/>
</p:tagLst>
</file>

<file path=ppt/tags/tag23.xml><?xml version="1.0" encoding="utf-8"?>
<p:tagLst xmlns:p="http://schemas.openxmlformats.org/presentationml/2006/main">
  <p:tag name="KSO_WM_MEDIACOVER_FLAG" val="1"/>
  <p:tag name="KSO_WM_UNIT_MEDIACOVER_BTN_STATE" val="1"/>
  <p:tag name="KSO_WM_UNIT_MEDIACOVER_BTNRECT" val="0*0*0*0"/>
</p:tagLst>
</file>

<file path=ppt/tags/tag24.xml><?xml version="1.0" encoding="utf-8"?>
<p:tagLst xmlns:p="http://schemas.openxmlformats.org/presentationml/2006/main">
  <p:tag name="KSO_WM_DIAGRAM_VIRTUALLY_FRAME" val="{&quot;height&quot;:269.95,&quot;left&quot;:62.7,&quot;top&quot;:153,&quot;width&quot;:834.8}"/>
</p:tagLst>
</file>

<file path=ppt/tags/tag25.xml><?xml version="1.0" encoding="utf-8"?>
<p:tagLst xmlns:p="http://schemas.openxmlformats.org/presentationml/2006/main">
  <p:tag name="KSO_WM_DIAGRAM_VIRTUALLY_FRAME" val="{&quot;height&quot;:269.95,&quot;left&quot;:62.7,&quot;top&quot;:153,&quot;width&quot;:834.8}"/>
</p:tagLst>
</file>

<file path=ppt/tags/tag26.xml><?xml version="1.0" encoding="utf-8"?>
<p:tagLst xmlns:p="http://schemas.openxmlformats.org/presentationml/2006/main">
  <p:tag name="KSO_WM_DIAGRAM_VIRTUALLY_FRAME" val="{&quot;height&quot;:269.95,&quot;left&quot;:62.7,&quot;top&quot;:153,&quot;width&quot;:834.8}"/>
</p:tagLst>
</file>

<file path=ppt/tags/tag27.xml><?xml version="1.0" encoding="utf-8"?>
<p:tagLst xmlns:p="http://schemas.openxmlformats.org/presentationml/2006/main">
  <p:tag name="KSO_WM_DIAGRAM_VIRTUALLY_FRAME" val="{&quot;height&quot;:269.95,&quot;left&quot;:62.7,&quot;top&quot;:153,&quot;width&quot;:834.8}"/>
</p:tagLst>
</file>

<file path=ppt/tags/tag28.xml><?xml version="1.0" encoding="utf-8"?>
<p:tagLst xmlns:p="http://schemas.openxmlformats.org/presentationml/2006/main">
  <p:tag name="KSO_WM_DIAGRAM_VIRTUALLY_FRAME" val="{&quot;height&quot;:269.95,&quot;left&quot;:62.7,&quot;top&quot;:153,&quot;width&quot;:834.8}"/>
</p:tagLst>
</file>

<file path=ppt/tags/tag29.xml><?xml version="1.0" encoding="utf-8"?>
<p:tagLst xmlns:p="http://schemas.openxmlformats.org/presentationml/2006/main">
  <p:tag name="KSO_WM_DIAGRAM_VIRTUALLY_FRAME" val="{&quot;height&quot;:269.95,&quot;left&quot;:62.7,&quot;top&quot;:153,&quot;width&quot;:834.8}"/>
</p:tagLst>
</file>

<file path=ppt/tags/tag3.xml><?xml version="1.0" encoding="utf-8"?>
<p:tagLst xmlns:p="http://schemas.openxmlformats.org/presentationml/2006/main">
  <p:tag name="KSO_WM_DIAGRAM_VIRTUALLY_FRAME" val="{&quot;height&quot;:288,&quot;left&quot;:149.9,&quot;top&quot;:210.25,&quot;width&quot;:751.25}"/>
</p:tagLst>
</file>

<file path=ppt/tags/tag30.xml><?xml version="1.0" encoding="utf-8"?>
<p:tagLst xmlns:p="http://schemas.openxmlformats.org/presentationml/2006/main">
  <p:tag name="KSO_WM_DIAGRAM_VIRTUALLY_FRAME" val="{&quot;height&quot;:269.95,&quot;left&quot;:62.7,&quot;top&quot;:153,&quot;width&quot;:834.8}"/>
</p:tagLst>
</file>

<file path=ppt/tags/tag31.xml><?xml version="1.0" encoding="utf-8"?>
<p:tagLst xmlns:p="http://schemas.openxmlformats.org/presentationml/2006/main">
  <p:tag name="KSO_WM_DIAGRAM_VIRTUALLY_FRAME" val="{&quot;height&quot;:269.95,&quot;left&quot;:62.7,&quot;top&quot;:153,&quot;width&quot;:834.8}"/>
</p:tagLst>
</file>

<file path=ppt/tags/tag32.xml><?xml version="1.0" encoding="utf-8"?>
<p:tagLst xmlns:p="http://schemas.openxmlformats.org/presentationml/2006/main">
  <p:tag name="PA" val="v5.2.11"/>
  <p:tag name="KSO_WM_DIAGRAM_VIRTUALLY_FRAME" val="{&quot;height&quot;:323.574368532007,&quot;left&quot;:460.92976377952755,&quot;top&quot;:118.15,&quot;width&quot;:464.6702362204725}"/>
</p:tagLst>
</file>

<file path=ppt/tags/tag33.xml><?xml version="1.0" encoding="utf-8"?>
<p:tagLst xmlns:p="http://schemas.openxmlformats.org/presentationml/2006/main">
  <p:tag name="PA" val="v5.2.11"/>
  <p:tag name="KSO_WM_DIAGRAM_VIRTUALLY_FRAME" val="{&quot;height&quot;:323.574368532007,&quot;left&quot;:460.92976377952755,&quot;top&quot;:118.15,&quot;width&quot;:464.6702362204725}"/>
</p:tagLst>
</file>

<file path=ppt/tags/tag34.xml><?xml version="1.0" encoding="utf-8"?>
<p:tagLst xmlns:p="http://schemas.openxmlformats.org/presentationml/2006/main">
  <p:tag name="KSO_WM_DIAGRAM_VIRTUALLY_FRAME" val="{&quot;height&quot;:323.574368532007,&quot;left&quot;:460.92976377952755,&quot;top&quot;:118.15,&quot;width&quot;:464.6702362204725}"/>
</p:tagLst>
</file>

<file path=ppt/tags/tag35.xml><?xml version="1.0" encoding="utf-8"?>
<p:tagLst xmlns:p="http://schemas.openxmlformats.org/presentationml/2006/main">
  <p:tag name="KSO_WM_DIAGRAM_VIRTUALLY_FRAME" val="{&quot;height&quot;:323.574368532007,&quot;left&quot;:460.92976377952755,&quot;top&quot;:118.15,&quot;width&quot;:464.6702362204725}"/>
</p:tagLst>
</file>

<file path=ppt/tags/tag36.xml><?xml version="1.0" encoding="utf-8"?>
<p:tagLst xmlns:p="http://schemas.openxmlformats.org/presentationml/2006/main">
  <p:tag name="KSO_WM_DIAGRAM_VIRTUALLY_FRAME" val="{&quot;height&quot;:323.574368532007,&quot;left&quot;:460.92976377952755,&quot;top&quot;:118.15,&quot;width&quot;:464.6702362204725}"/>
</p:tagLst>
</file>

<file path=ppt/tags/tag37.xml><?xml version="1.0" encoding="utf-8"?>
<p:tagLst xmlns:p="http://schemas.openxmlformats.org/presentationml/2006/main">
  <p:tag name="KSO_WM_DIAGRAM_VIRTUALLY_FRAME" val="{&quot;height&quot;:403.55,&quot;left&quot;:31.4,&quot;top&quot;:80.6,&quot;width&quot;:614.4}"/>
</p:tagLst>
</file>

<file path=ppt/tags/tag38.xml><?xml version="1.0" encoding="utf-8"?>
<p:tagLst xmlns:p="http://schemas.openxmlformats.org/presentationml/2006/main">
  <p:tag name="KSO_WM_DIAGRAM_VIRTUALLY_FRAME" val="{&quot;height&quot;:403.55,&quot;left&quot;:31.4,&quot;top&quot;:80.6,&quot;width&quot;:614.4}"/>
</p:tagLst>
</file>

<file path=ppt/tags/tag39.xml><?xml version="1.0" encoding="utf-8"?>
<p:tagLst xmlns:p="http://schemas.openxmlformats.org/presentationml/2006/main">
  <p:tag name="KSO_WM_DIAGRAM_VIRTUALLY_FRAME" val="{&quot;height&quot;:403.55,&quot;left&quot;:31.4,&quot;top&quot;:80.6,&quot;width&quot;:614.4}"/>
</p:tagLst>
</file>

<file path=ppt/tags/tag4.xml><?xml version="1.0" encoding="utf-8"?>
<p:tagLst xmlns:p="http://schemas.openxmlformats.org/presentationml/2006/main">
  <p:tag name="KSO_WM_DIAGRAM_VIRTUALLY_FRAME" val="{&quot;height&quot;:288,&quot;left&quot;:149.9,&quot;top&quot;:210.25,&quot;width&quot;:751.25}"/>
</p:tagLst>
</file>

<file path=ppt/tags/tag40.xml><?xml version="1.0" encoding="utf-8"?>
<p:tagLst xmlns:p="http://schemas.openxmlformats.org/presentationml/2006/main">
  <p:tag name="KSO_WM_DIAGRAM_VIRTUALLY_FRAME" val="{&quot;height&quot;:403.55,&quot;left&quot;:31.4,&quot;top&quot;:80.6,&quot;width&quot;:614.4}"/>
</p:tagLst>
</file>

<file path=ppt/tags/tag41.xml><?xml version="1.0" encoding="utf-8"?>
<p:tagLst xmlns:p="http://schemas.openxmlformats.org/presentationml/2006/main">
  <p:tag name="KSO_WM_DIAGRAM_VIRTUALLY_FRAME" val="{&quot;height&quot;:403.55,&quot;left&quot;:31.4,&quot;top&quot;:80.6,&quot;width&quot;:614.4}"/>
</p:tagLst>
</file>

<file path=ppt/tags/tag42.xml><?xml version="1.0" encoding="utf-8"?>
<p:tagLst xmlns:p="http://schemas.openxmlformats.org/presentationml/2006/main">
  <p:tag name="KSO_WM_DIAGRAM_VIRTUALLY_FRAME" val="{&quot;height&quot;:403.55,&quot;left&quot;:31.4,&quot;top&quot;:80.6,&quot;width&quot;:614.4}"/>
</p:tagLst>
</file>

<file path=ppt/tags/tag43.xml><?xml version="1.0" encoding="utf-8"?>
<p:tagLst xmlns:p="http://schemas.openxmlformats.org/presentationml/2006/main">
  <p:tag name="KSO_WM_DIAGRAM_VIRTUALLY_FRAME" val="{&quot;height&quot;:403.55,&quot;left&quot;:31.4,&quot;top&quot;:80.6,&quot;width&quot;:614.4}"/>
</p:tagLst>
</file>

<file path=ppt/tags/tag44.xml><?xml version="1.0" encoding="utf-8"?>
<p:tagLst xmlns:p="http://schemas.openxmlformats.org/presentationml/2006/main">
  <p:tag name="KSO_WM_DIAGRAM_VIRTUALLY_FRAME" val="{&quot;height&quot;:403.55,&quot;left&quot;:31.4,&quot;top&quot;:80.6,&quot;width&quot;:614.4}"/>
</p:tagLst>
</file>

<file path=ppt/tags/tag45.xml><?xml version="1.0" encoding="utf-8"?>
<p:tagLst xmlns:p="http://schemas.openxmlformats.org/presentationml/2006/main">
  <p:tag name="KSO_WM_DIAGRAM_VIRTUALLY_FRAME" val="{&quot;height&quot;:403.55,&quot;left&quot;:31.4,&quot;top&quot;:80.6,&quot;width&quot;:614.4}"/>
</p:tagLst>
</file>

<file path=ppt/tags/tag46.xml><?xml version="1.0" encoding="utf-8"?>
<p:tagLst xmlns:p="http://schemas.openxmlformats.org/presentationml/2006/main">
  <p:tag name="KSO_WM_DIAGRAM_VIRTUALLY_FRAME" val="{&quot;height&quot;:403.55,&quot;left&quot;:31.4,&quot;top&quot;:80.6,&quot;width&quot;:614.4}"/>
</p:tagLst>
</file>

<file path=ppt/tags/tag47.xml><?xml version="1.0" encoding="utf-8"?>
<p:tagLst xmlns:p="http://schemas.openxmlformats.org/presentationml/2006/main">
  <p:tag name="ISLIDE.ICON" val="#131374;#181885;#70275;"/>
</p:tagLst>
</file>

<file path=ppt/tags/tag5.xml><?xml version="1.0" encoding="utf-8"?>
<p:tagLst xmlns:p="http://schemas.openxmlformats.org/presentationml/2006/main">
  <p:tag name="KSO_WM_DIAGRAM_VIRTUALLY_FRAME" val="{&quot;height&quot;:288,&quot;left&quot;:149.9,&quot;top&quot;:210.25,&quot;width&quot;:751.25}"/>
</p:tagLst>
</file>

<file path=ppt/tags/tag6.xml><?xml version="1.0" encoding="utf-8"?>
<p:tagLst xmlns:p="http://schemas.openxmlformats.org/presentationml/2006/main">
  <p:tag name="KSO_WM_DIAGRAM_VIRTUALLY_FRAME" val="{&quot;height&quot;:288,&quot;left&quot;:149.9,&quot;top&quot;:210.25,&quot;width&quot;:751.25}"/>
</p:tagLst>
</file>

<file path=ppt/tags/tag7.xml><?xml version="1.0" encoding="utf-8"?>
<p:tagLst xmlns:p="http://schemas.openxmlformats.org/presentationml/2006/main">
  <p:tag name="KSO_WM_DIAGRAM_VIRTUALLY_FRAME" val="{&quot;height&quot;:288,&quot;left&quot;:149.9,&quot;top&quot;:210.25,&quot;width&quot;:751.25}"/>
</p:tagLst>
</file>

<file path=ppt/tags/tag8.xml><?xml version="1.0" encoding="utf-8"?>
<p:tagLst xmlns:p="http://schemas.openxmlformats.org/presentationml/2006/main">
  <p:tag name="KSO_WM_DIAGRAM_VIRTUALLY_FRAME" val="{&quot;height&quot;:288,&quot;left&quot;:149.9,&quot;top&quot;:210.25,&quot;width&quot;:751.25}"/>
</p:tagLst>
</file>

<file path=ppt/tags/tag9.xml><?xml version="1.0" encoding="utf-8"?>
<p:tagLst xmlns:p="http://schemas.openxmlformats.org/presentationml/2006/main">
  <p:tag name="KSO_WM_DIAGRAM_VIRTUALLY_FRAME" val="{&quot;height&quot;:440.0206519879324,&quot;left&quot;:425.5,&quot;top&quot;:4.95,&quot;width&quot;:468.60000000000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1929</Words>
  <Application>WPS 演示</Application>
  <PresentationFormat>宽屏</PresentationFormat>
  <Paragraphs>107</Paragraphs>
  <Slides>12</Slides>
  <Notes>18</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12</vt:i4>
      </vt:variant>
    </vt:vector>
  </HeadingPairs>
  <TitlesOfParts>
    <vt:vector size="24" baseType="lpstr">
      <vt:lpstr>Arial</vt:lpstr>
      <vt:lpstr>宋体</vt:lpstr>
      <vt:lpstr>Wingdings</vt:lpstr>
      <vt:lpstr>汉仪中黑简</vt:lpstr>
      <vt:lpstr>Times New Roman</vt:lpstr>
      <vt:lpstr>微软雅黑</vt:lpstr>
      <vt:lpstr>汉仪大宋简</vt:lpstr>
      <vt:lpstr>EngraversGothic BT</vt:lpstr>
      <vt:lpstr>NumberOnly</vt:lpstr>
      <vt:lpstr>Arial Unicode MS</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麦田</dc:creator>
  <cp:lastModifiedBy>来自月球的L</cp:lastModifiedBy>
  <cp:revision>18</cp:revision>
  <dcterms:created xsi:type="dcterms:W3CDTF">2021-08-09T12:40:00Z</dcterms:created>
  <dcterms:modified xsi:type="dcterms:W3CDTF">2025-11-10T14:40:16Z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2052-12.1.0.23125</vt:lpwstr>
  </property>
  <property fmtid="{D5CDD505-2E9C-101B-9397-08002B2CF9AE}" pid="3" name="KSOTemplateUUID">
    <vt:lpwstr>v1.0_mb_WOyQX77s0aqkcgz7KjV0Iw==</vt:lpwstr>
  </property>
  <property fmtid="{D5CDD505-2E9C-101B-9397-08002B2CF9AE}" pid="4" name="ICV">
    <vt:lpwstr>D4BB80446F90475F8F9384E7AD73047D_13</vt:lpwstr>
  </property>
</Properties>
</file>